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media/image1.png" ContentType="image/png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
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F8B381-5807-488E-AC22-73DD4140ED4A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45C7998-7549-48B0-BD68-D4F0167F02E5}">
      <dgm:prSet phldrT="[Text]"/>
      <dgm:spPr/>
      <dgm:t>
        <a:bodyPr/>
        <a:lstStyle/>
        <a:p>
          <a:pPr algn="l"/>
          <a:r>
            <a:rPr lang="cs-CZ"/>
            <a:t>Název školy: Základní škola Dolní Benešov, příspěvková organizace   </a:t>
          </a:r>
        </a:p>
      </dgm:t>
    </dgm:pt>
    <dgm:pt modelId="{D4A1AC32-6B30-44CD-A965-234E2C33692F}" type="parTrans" cxnId="{BCB163C3-3B0F-4F74-88F0-37F026D4C894}">
      <dgm:prSet/>
      <dgm:spPr/>
      <dgm:t>
        <a:bodyPr/>
        <a:lstStyle/>
        <a:p>
          <a:endParaRPr lang="cs-CZ"/>
        </a:p>
      </dgm:t>
    </dgm:pt>
    <dgm:pt modelId="{C846DAC9-9D22-4975-84AF-8D4E4FA8DA5C}" type="sibTrans" cxnId="{BCB163C3-3B0F-4F74-88F0-37F026D4C894}">
      <dgm:prSet/>
      <dgm:spPr/>
      <dgm:t>
        <a:bodyPr/>
        <a:lstStyle/>
        <a:p>
          <a:endParaRPr lang="cs-CZ"/>
        </a:p>
      </dgm:t>
    </dgm:pt>
    <dgm:pt modelId="{FBBFC3EA-9D9D-4F3A-BEA6-9C2C0E46BF20}">
      <dgm:prSet phldrT="[Text]"/>
      <dgm:spPr/>
      <dgm:t>
        <a:bodyPr/>
        <a:lstStyle/>
        <a:p>
          <a:pPr algn="l"/>
          <a:r>
            <a:rPr lang="cs-CZ"/>
            <a:t>Autor: Mgr. Lucie Hamplová</a:t>
          </a:r>
        </a:p>
      </dgm:t>
    </dgm:pt>
    <dgm:pt modelId="{DDB8DF17-17D4-4A37-80A4-B2BE20408FA2}" type="parTrans" cxnId="{C24533D2-26E5-47EB-8A39-D4FB9E52EFE6}">
      <dgm:prSet/>
      <dgm:spPr/>
      <dgm:t>
        <a:bodyPr/>
        <a:lstStyle/>
        <a:p>
          <a:endParaRPr lang="cs-CZ"/>
        </a:p>
      </dgm:t>
    </dgm:pt>
    <dgm:pt modelId="{83B48451-91B6-4E15-99C9-0FE713D5286E}" type="sibTrans" cxnId="{C24533D2-26E5-47EB-8A39-D4FB9E52EFE6}">
      <dgm:prSet/>
      <dgm:spPr/>
      <dgm:t>
        <a:bodyPr/>
        <a:lstStyle/>
        <a:p>
          <a:endParaRPr lang="cs-CZ"/>
        </a:p>
      </dgm:t>
    </dgm:pt>
    <dgm:pt modelId="{019433A1-1324-4DE1-9E6F-32B851095F74}">
      <dgm:prSet phldrT="[Text]"/>
      <dgm:spPr/>
      <dgm:t>
        <a:bodyPr/>
        <a:lstStyle/>
        <a:p>
          <a:pPr algn="l"/>
          <a:r>
            <a:rPr lang="cs-CZ" dirty="0"/>
            <a:t>Název : </a:t>
          </a:r>
          <a:r>
            <a:rPr lang="cs-CZ" dirty="0" smtClean="0"/>
            <a:t>VY_32_INOVACE_13_Matematika 6. a 7.r.</a:t>
          </a:r>
          <a:endParaRPr lang="cs-CZ" dirty="0"/>
        </a:p>
      </dgm:t>
    </dgm:pt>
    <dgm:pt modelId="{2AB92C11-48B1-4C26-9CC1-F4AB2F53C03B}" type="parTrans" cxnId="{2A2BCF91-C654-4E19-950C-39AA1A49C169}">
      <dgm:prSet/>
      <dgm:spPr/>
      <dgm:t>
        <a:bodyPr/>
        <a:lstStyle/>
        <a:p>
          <a:endParaRPr lang="cs-CZ"/>
        </a:p>
      </dgm:t>
    </dgm:pt>
    <dgm:pt modelId="{2716416C-EF69-44CA-AEFE-14F7FF081354}" type="sibTrans" cxnId="{2A2BCF91-C654-4E19-950C-39AA1A49C169}">
      <dgm:prSet/>
      <dgm:spPr/>
      <dgm:t>
        <a:bodyPr/>
        <a:lstStyle/>
        <a:p>
          <a:endParaRPr lang="cs-CZ"/>
        </a:p>
      </dgm:t>
    </dgm:pt>
    <mc:AlternateContent xmlns:mc="http://schemas.openxmlformats.org/markup-compatibility/2006" xmlns:a14="http://schemas.microsoft.com/office/drawing/2010/main">
      <mc:Choice Requires="a14">
        <dgm:pt modelId="{C73C7642-F245-4585-8F88-243F9FAEF6CA}">
          <dgm:prSet/>
          <dgm:spPr/>
          <dgm:t>
            <a:bodyPr/>
            <a:lstStyle/>
            <a:p>
              <a:pPr algn="l"/>
              <a:r>
                <a:rPr lang="cs-CZ" dirty="0"/>
                <a:t>Téma: </a:t>
              </a:r>
              <a:r>
                <a:rPr lang="cs-CZ" dirty="0" smtClean="0"/>
                <a:t>Procenta - 1</a:t>
              </a:r>
              <a14:m>
                <m:oMath xmlns:m="http://schemas.openxmlformats.org/officeDocument/2006/math">
                  <m:r>
                    <a:rPr lang="cs-CZ" i="1" smtClean="0">
                      <a:latin typeface="Cambria Math"/>
                      <a:ea typeface="Cambria Math"/>
                    </a:rPr>
                    <m:t>%</m:t>
                  </m:r>
                </m:oMath>
              </a14:m>
              <a:r>
                <a:rPr lang="cs-CZ" dirty="0" smtClean="0"/>
                <a:t> zpaměti</a:t>
              </a:r>
              <a:endParaRPr lang="cs-CZ" dirty="0"/>
            </a:p>
          </dgm:t>
        </dgm:pt>
      </mc:Choice>
      <mc:Fallback xmlns="">
        <dgm:pt modelId="{C73C7642-F245-4585-8F88-243F9FAEF6CA}">
          <dgm:prSet/>
          <dgm:spPr/>
          <dgm:t>
            <a:bodyPr/>
            <a:lstStyle/>
            <a:p>
              <a:pPr algn="l"/>
              <a:r>
                <a:rPr lang="cs-CZ" dirty="0"/>
                <a:t>Téma: </a:t>
              </a:r>
              <a:r>
                <a:rPr lang="cs-CZ" dirty="0" smtClean="0"/>
                <a:t>Procenta - 1</a:t>
              </a:r>
              <a:r>
                <a:rPr lang="cs-CZ" i="0" smtClean="0">
                  <a:latin typeface="Cambria Math"/>
                  <a:ea typeface="Cambria Math"/>
                </a:rPr>
                <a:t>%</a:t>
              </a:r>
              <a:r>
                <a:rPr lang="cs-CZ" dirty="0" smtClean="0"/>
                <a:t> zpaměti</a:t>
              </a:r>
              <a:endParaRPr lang="cs-CZ" dirty="0"/>
            </a:p>
          </dgm:t>
        </dgm:pt>
      </mc:Fallback>
    </mc:AlternateContent>
    <dgm:pt modelId="{3E2FFE2A-E7B1-401F-BAB6-893DF909FA64}" type="parTrans" cxnId="{808A55A3-7A45-463B-8870-E66256D18048}">
      <dgm:prSet/>
      <dgm:spPr/>
      <dgm:t>
        <a:bodyPr/>
        <a:lstStyle/>
        <a:p>
          <a:endParaRPr lang="cs-CZ"/>
        </a:p>
      </dgm:t>
    </dgm:pt>
    <dgm:pt modelId="{C6F235C3-B62B-4F7C-8AF0-6D3C84052041}" type="sibTrans" cxnId="{808A55A3-7A45-463B-8870-E66256D18048}">
      <dgm:prSet/>
      <dgm:spPr/>
      <dgm:t>
        <a:bodyPr/>
        <a:lstStyle/>
        <a:p>
          <a:endParaRPr lang="cs-CZ"/>
        </a:p>
      </dgm:t>
    </dgm:pt>
    <dgm:pt modelId="{EBC41103-E2E5-4D48-9B4B-425520D3D098}">
      <dgm:prSet/>
      <dgm:spPr/>
      <dgm:t>
        <a:bodyPr/>
        <a:lstStyle/>
        <a:p>
          <a:pPr algn="l"/>
          <a:r>
            <a:rPr lang="cs-CZ" dirty="0"/>
            <a:t>Číslo projektu:CZ.1.07/1.4.00/21.1262</a:t>
          </a:r>
        </a:p>
      </dgm:t>
    </dgm:pt>
    <dgm:pt modelId="{66EC36A9-2BA2-4EC9-AAE7-037918B0215E}" type="parTrans" cxnId="{56D768D4-D8A8-4F09-8215-BEB7EB914931}">
      <dgm:prSet/>
      <dgm:spPr/>
      <dgm:t>
        <a:bodyPr/>
        <a:lstStyle/>
        <a:p>
          <a:endParaRPr lang="cs-CZ"/>
        </a:p>
      </dgm:t>
    </dgm:pt>
    <dgm:pt modelId="{CD7C273C-2CBB-488A-8BF2-5D00DBC541E5}" type="sibTrans" cxnId="{56D768D4-D8A8-4F09-8215-BEB7EB914931}">
      <dgm:prSet/>
      <dgm:spPr/>
      <dgm:t>
        <a:bodyPr/>
        <a:lstStyle/>
        <a:p>
          <a:endParaRPr lang="cs-CZ"/>
        </a:p>
      </dgm:t>
    </dgm:pt>
    <dgm:pt modelId="{71045F8C-00FA-488E-A7BD-E2E6753D979D}" type="pres">
      <dgm:prSet presAssocID="{39F8B381-5807-488E-AC22-73DD4140ED4A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577EC6B-C980-4F34-8C69-4365E7B8FC8C}" type="pres">
      <dgm:prSet presAssocID="{445C7998-7549-48B0-BD68-D4F0167F02E5}" presName="circle1" presStyleLbl="node1" presStyleIdx="0" presStyleCnt="5"/>
      <dgm:spPr/>
    </dgm:pt>
    <dgm:pt modelId="{6940EB87-DC1D-4BC3-9408-9AC2E1FFC039}" type="pres">
      <dgm:prSet presAssocID="{445C7998-7549-48B0-BD68-D4F0167F02E5}" presName="space" presStyleCnt="0"/>
      <dgm:spPr/>
    </dgm:pt>
    <dgm:pt modelId="{BC35EE03-4121-4EF9-923D-7CB6D30D358D}" type="pres">
      <dgm:prSet presAssocID="{445C7998-7549-48B0-BD68-D4F0167F02E5}" presName="rect1" presStyleLbl="alignAcc1" presStyleIdx="0" presStyleCnt="5"/>
      <dgm:spPr/>
      <dgm:t>
        <a:bodyPr/>
        <a:lstStyle/>
        <a:p>
          <a:endParaRPr lang="cs-CZ"/>
        </a:p>
      </dgm:t>
    </dgm:pt>
    <dgm:pt modelId="{C95EEA27-3CBF-4645-A92D-9D8AF5C1CBFC}" type="pres">
      <dgm:prSet presAssocID="{FBBFC3EA-9D9D-4F3A-BEA6-9C2C0E46BF20}" presName="vertSpace2" presStyleLbl="node1" presStyleIdx="0" presStyleCnt="5"/>
      <dgm:spPr/>
    </dgm:pt>
    <dgm:pt modelId="{851BB866-B6AE-4566-893F-4C635BA974FC}" type="pres">
      <dgm:prSet presAssocID="{FBBFC3EA-9D9D-4F3A-BEA6-9C2C0E46BF20}" presName="circle2" presStyleLbl="node1" presStyleIdx="1" presStyleCnt="5" custLinFactNeighborX="62287" custLinFactNeighborY="-502"/>
      <dgm:spPr/>
    </dgm:pt>
    <dgm:pt modelId="{643EA938-EDE0-4533-ACCC-D2BD6F3A527C}" type="pres">
      <dgm:prSet presAssocID="{FBBFC3EA-9D9D-4F3A-BEA6-9C2C0E46BF20}" presName="rect2" presStyleLbl="alignAcc1" presStyleIdx="1" presStyleCnt="5"/>
      <dgm:spPr/>
      <dgm:t>
        <a:bodyPr/>
        <a:lstStyle/>
        <a:p>
          <a:endParaRPr lang="cs-CZ"/>
        </a:p>
      </dgm:t>
    </dgm:pt>
    <dgm:pt modelId="{92F31B18-D66D-4CC7-89B9-378928DE877D}" type="pres">
      <dgm:prSet presAssocID="{019433A1-1324-4DE1-9E6F-32B851095F74}" presName="vertSpace3" presStyleLbl="node1" presStyleIdx="1" presStyleCnt="5"/>
      <dgm:spPr/>
    </dgm:pt>
    <dgm:pt modelId="{902074E1-B931-4618-97F1-FADBE82E9C3C}" type="pres">
      <dgm:prSet presAssocID="{019433A1-1324-4DE1-9E6F-32B851095F74}" presName="circle3" presStyleLbl="node1" presStyleIdx="2" presStyleCnt="5"/>
      <dgm:spPr/>
    </dgm:pt>
    <dgm:pt modelId="{A3817367-F2BC-482F-8832-FA00B51DCCF3}" type="pres">
      <dgm:prSet presAssocID="{019433A1-1324-4DE1-9E6F-32B851095F74}" presName="rect3" presStyleLbl="alignAcc1" presStyleIdx="2" presStyleCnt="5"/>
      <dgm:spPr/>
      <dgm:t>
        <a:bodyPr/>
        <a:lstStyle/>
        <a:p>
          <a:endParaRPr lang="cs-CZ"/>
        </a:p>
      </dgm:t>
    </dgm:pt>
    <dgm:pt modelId="{2DD79E57-A63E-47D4-A1AB-6DF333476AD4}" type="pres">
      <dgm:prSet presAssocID="{C73C7642-F245-4585-8F88-243F9FAEF6CA}" presName="vertSpace4" presStyleLbl="node1" presStyleIdx="2" presStyleCnt="5"/>
      <dgm:spPr/>
    </dgm:pt>
    <dgm:pt modelId="{648967D3-ED80-4214-8D87-4E7012561E4A}" type="pres">
      <dgm:prSet presAssocID="{C73C7642-F245-4585-8F88-243F9FAEF6CA}" presName="circle4" presStyleLbl="node1" presStyleIdx="3" presStyleCnt="5"/>
      <dgm:spPr/>
    </dgm:pt>
    <dgm:pt modelId="{9A9B6F4F-B6FF-4F2D-B640-A8473E589523}" type="pres">
      <dgm:prSet presAssocID="{C73C7642-F245-4585-8F88-243F9FAEF6CA}" presName="rect4" presStyleLbl="alignAcc1" presStyleIdx="3" presStyleCnt="5" custLinFactNeighborY="12194"/>
      <dgm:spPr/>
      <dgm:t>
        <a:bodyPr/>
        <a:lstStyle/>
        <a:p>
          <a:endParaRPr lang="cs-CZ"/>
        </a:p>
      </dgm:t>
    </dgm:pt>
    <dgm:pt modelId="{13BD0FAF-9F2C-4708-9E63-A8E8E5252943}" type="pres">
      <dgm:prSet presAssocID="{EBC41103-E2E5-4D48-9B4B-425520D3D098}" presName="vertSpace5" presStyleLbl="node1" presStyleIdx="3" presStyleCnt="5"/>
      <dgm:spPr/>
    </dgm:pt>
    <dgm:pt modelId="{6821E7C9-5E4B-45FA-8F82-01E6F26FAA25}" type="pres">
      <dgm:prSet presAssocID="{EBC41103-E2E5-4D48-9B4B-425520D3D098}" presName="circle5" presStyleLbl="node1" presStyleIdx="4" presStyleCnt="5"/>
      <dgm:spPr/>
    </dgm:pt>
    <dgm:pt modelId="{3BA01B75-849B-4716-8BCD-084A86FF328F}" type="pres">
      <dgm:prSet presAssocID="{EBC41103-E2E5-4D48-9B4B-425520D3D098}" presName="rect5" presStyleLbl="alignAcc1" presStyleIdx="4" presStyleCnt="5"/>
      <dgm:spPr/>
      <dgm:t>
        <a:bodyPr/>
        <a:lstStyle/>
        <a:p>
          <a:endParaRPr lang="cs-CZ"/>
        </a:p>
      </dgm:t>
    </dgm:pt>
    <dgm:pt modelId="{4D19AB04-24FA-40C2-B203-52AE3D15E171}" type="pres">
      <dgm:prSet presAssocID="{445C7998-7549-48B0-BD68-D4F0167F02E5}" presName="rect1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32BF48F-0145-4429-9E02-8FCA946CCE9E}" type="pres">
      <dgm:prSet presAssocID="{FBBFC3EA-9D9D-4F3A-BEA6-9C2C0E46BF20}" presName="rect2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7297F21-D4FD-4A41-AE58-814D01A6B5E7}" type="pres">
      <dgm:prSet presAssocID="{019433A1-1324-4DE1-9E6F-32B851095F74}" presName="rect3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9F530CB-4999-43B3-A00D-6AB53886BD77}" type="pres">
      <dgm:prSet presAssocID="{C73C7642-F245-4585-8F88-243F9FAEF6CA}" presName="rect4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27B6496-BF1B-4384-9217-9659064D5D6A}" type="pres">
      <dgm:prSet presAssocID="{EBC41103-E2E5-4D48-9B4B-425520D3D098}" presName="rect5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016A6C4-566F-457A-A303-3448FDE5859D}" type="presOf" srcId="{445C7998-7549-48B0-BD68-D4F0167F02E5}" destId="{4D19AB04-24FA-40C2-B203-52AE3D15E171}" srcOrd="1" destOrd="0" presId="urn:microsoft.com/office/officeart/2005/8/layout/target3"/>
    <dgm:cxn modelId="{56D768D4-D8A8-4F09-8215-BEB7EB914931}" srcId="{39F8B381-5807-488E-AC22-73DD4140ED4A}" destId="{EBC41103-E2E5-4D48-9B4B-425520D3D098}" srcOrd="4" destOrd="0" parTransId="{66EC36A9-2BA2-4EC9-AAE7-037918B0215E}" sibTransId="{CD7C273C-2CBB-488A-8BF2-5D00DBC541E5}"/>
    <dgm:cxn modelId="{BCB163C3-3B0F-4F74-88F0-37F026D4C894}" srcId="{39F8B381-5807-488E-AC22-73DD4140ED4A}" destId="{445C7998-7549-48B0-BD68-D4F0167F02E5}" srcOrd="0" destOrd="0" parTransId="{D4A1AC32-6B30-44CD-A965-234E2C33692F}" sibTransId="{C846DAC9-9D22-4975-84AF-8D4E4FA8DA5C}"/>
    <dgm:cxn modelId="{7FDB6817-EC40-4ED9-839B-E7AE4C148A34}" type="presOf" srcId="{C73C7642-F245-4585-8F88-243F9FAEF6CA}" destId="{9A9B6F4F-B6FF-4F2D-B640-A8473E589523}" srcOrd="0" destOrd="0" presId="urn:microsoft.com/office/officeart/2005/8/layout/target3"/>
    <dgm:cxn modelId="{5F396699-4972-4C61-A188-DB469D0603B0}" type="presOf" srcId="{39F8B381-5807-488E-AC22-73DD4140ED4A}" destId="{71045F8C-00FA-488E-A7BD-E2E6753D979D}" srcOrd="0" destOrd="0" presId="urn:microsoft.com/office/officeart/2005/8/layout/target3"/>
    <dgm:cxn modelId="{6C2CEABB-1305-4176-B36A-9A2BCF3560C2}" type="presOf" srcId="{EBC41103-E2E5-4D48-9B4B-425520D3D098}" destId="{3BA01B75-849B-4716-8BCD-084A86FF328F}" srcOrd="0" destOrd="0" presId="urn:microsoft.com/office/officeart/2005/8/layout/target3"/>
    <dgm:cxn modelId="{F1C566A0-3468-4F13-B6BD-9D58C61E408C}" type="presOf" srcId="{EBC41103-E2E5-4D48-9B4B-425520D3D098}" destId="{A27B6496-BF1B-4384-9217-9659064D5D6A}" srcOrd="1" destOrd="0" presId="urn:microsoft.com/office/officeart/2005/8/layout/target3"/>
    <dgm:cxn modelId="{CAC43668-9828-4246-AE5F-3BEB98690834}" type="presOf" srcId="{FBBFC3EA-9D9D-4F3A-BEA6-9C2C0E46BF20}" destId="{832BF48F-0145-4429-9E02-8FCA946CCE9E}" srcOrd="1" destOrd="0" presId="urn:microsoft.com/office/officeart/2005/8/layout/target3"/>
    <dgm:cxn modelId="{79E9851A-3D74-4F50-A2E1-CE4C618A6F2A}" type="presOf" srcId="{445C7998-7549-48B0-BD68-D4F0167F02E5}" destId="{BC35EE03-4121-4EF9-923D-7CB6D30D358D}" srcOrd="0" destOrd="0" presId="urn:microsoft.com/office/officeart/2005/8/layout/target3"/>
    <dgm:cxn modelId="{B6D02752-0336-41E4-838C-C2B7ED6ADF46}" type="presOf" srcId="{019433A1-1324-4DE1-9E6F-32B851095F74}" destId="{A3817367-F2BC-482F-8832-FA00B51DCCF3}" srcOrd="0" destOrd="0" presId="urn:microsoft.com/office/officeart/2005/8/layout/target3"/>
    <dgm:cxn modelId="{8080CE85-3E47-4110-9270-375BB115A26A}" type="presOf" srcId="{C73C7642-F245-4585-8F88-243F9FAEF6CA}" destId="{59F530CB-4999-43B3-A00D-6AB53886BD77}" srcOrd="1" destOrd="0" presId="urn:microsoft.com/office/officeart/2005/8/layout/target3"/>
    <dgm:cxn modelId="{865C3DA8-4CB4-4350-88E3-F58B94CCD759}" type="presOf" srcId="{FBBFC3EA-9D9D-4F3A-BEA6-9C2C0E46BF20}" destId="{643EA938-EDE0-4533-ACCC-D2BD6F3A527C}" srcOrd="0" destOrd="0" presId="urn:microsoft.com/office/officeart/2005/8/layout/target3"/>
    <dgm:cxn modelId="{B9E9DE4D-B617-4222-969A-98BCF2E9680A}" type="presOf" srcId="{019433A1-1324-4DE1-9E6F-32B851095F74}" destId="{E7297F21-D4FD-4A41-AE58-814D01A6B5E7}" srcOrd="1" destOrd="0" presId="urn:microsoft.com/office/officeart/2005/8/layout/target3"/>
    <dgm:cxn modelId="{C24533D2-26E5-47EB-8A39-D4FB9E52EFE6}" srcId="{39F8B381-5807-488E-AC22-73DD4140ED4A}" destId="{FBBFC3EA-9D9D-4F3A-BEA6-9C2C0E46BF20}" srcOrd="1" destOrd="0" parTransId="{DDB8DF17-17D4-4A37-80A4-B2BE20408FA2}" sibTransId="{83B48451-91B6-4E15-99C9-0FE713D5286E}"/>
    <dgm:cxn modelId="{808A55A3-7A45-463B-8870-E66256D18048}" srcId="{39F8B381-5807-488E-AC22-73DD4140ED4A}" destId="{C73C7642-F245-4585-8F88-243F9FAEF6CA}" srcOrd="3" destOrd="0" parTransId="{3E2FFE2A-E7B1-401F-BAB6-893DF909FA64}" sibTransId="{C6F235C3-B62B-4F7C-8AF0-6D3C84052041}"/>
    <dgm:cxn modelId="{2A2BCF91-C654-4E19-950C-39AA1A49C169}" srcId="{39F8B381-5807-488E-AC22-73DD4140ED4A}" destId="{019433A1-1324-4DE1-9E6F-32B851095F74}" srcOrd="2" destOrd="0" parTransId="{2AB92C11-48B1-4C26-9CC1-F4AB2F53C03B}" sibTransId="{2716416C-EF69-44CA-AEFE-14F7FF081354}"/>
    <dgm:cxn modelId="{706C8CFE-331A-4C3B-91D6-D19617AF428C}" type="presParOf" srcId="{71045F8C-00FA-488E-A7BD-E2E6753D979D}" destId="{3577EC6B-C980-4F34-8C69-4365E7B8FC8C}" srcOrd="0" destOrd="0" presId="urn:microsoft.com/office/officeart/2005/8/layout/target3"/>
    <dgm:cxn modelId="{EA0554E1-E9FE-491C-8818-154BB8CC1450}" type="presParOf" srcId="{71045F8C-00FA-488E-A7BD-E2E6753D979D}" destId="{6940EB87-DC1D-4BC3-9408-9AC2E1FFC039}" srcOrd="1" destOrd="0" presId="urn:microsoft.com/office/officeart/2005/8/layout/target3"/>
    <dgm:cxn modelId="{650AB711-86A5-40A6-BFD1-80C045755694}" type="presParOf" srcId="{71045F8C-00FA-488E-A7BD-E2E6753D979D}" destId="{BC35EE03-4121-4EF9-923D-7CB6D30D358D}" srcOrd="2" destOrd="0" presId="urn:microsoft.com/office/officeart/2005/8/layout/target3"/>
    <dgm:cxn modelId="{929C05AC-0A78-4885-A8F9-85A1A5C6CCCD}" type="presParOf" srcId="{71045F8C-00FA-488E-A7BD-E2E6753D979D}" destId="{C95EEA27-3CBF-4645-A92D-9D8AF5C1CBFC}" srcOrd="3" destOrd="0" presId="urn:microsoft.com/office/officeart/2005/8/layout/target3"/>
    <dgm:cxn modelId="{14F16808-0B69-43EC-AF9C-B49849961BBF}" type="presParOf" srcId="{71045F8C-00FA-488E-A7BD-E2E6753D979D}" destId="{851BB866-B6AE-4566-893F-4C635BA974FC}" srcOrd="4" destOrd="0" presId="urn:microsoft.com/office/officeart/2005/8/layout/target3"/>
    <dgm:cxn modelId="{230DF5B7-4743-4028-AB10-EE5101D5596F}" type="presParOf" srcId="{71045F8C-00FA-488E-A7BD-E2E6753D979D}" destId="{643EA938-EDE0-4533-ACCC-D2BD6F3A527C}" srcOrd="5" destOrd="0" presId="urn:microsoft.com/office/officeart/2005/8/layout/target3"/>
    <dgm:cxn modelId="{0814C5BC-152D-48A9-A399-4365191748E4}" type="presParOf" srcId="{71045F8C-00FA-488E-A7BD-E2E6753D979D}" destId="{92F31B18-D66D-4CC7-89B9-378928DE877D}" srcOrd="6" destOrd="0" presId="urn:microsoft.com/office/officeart/2005/8/layout/target3"/>
    <dgm:cxn modelId="{7C011DC2-78A9-47E9-93DF-EFF83CD447D2}" type="presParOf" srcId="{71045F8C-00FA-488E-A7BD-E2E6753D979D}" destId="{902074E1-B931-4618-97F1-FADBE82E9C3C}" srcOrd="7" destOrd="0" presId="urn:microsoft.com/office/officeart/2005/8/layout/target3"/>
    <dgm:cxn modelId="{4434FD2D-2B59-4A3D-837C-6C15B00EEE30}" type="presParOf" srcId="{71045F8C-00FA-488E-A7BD-E2E6753D979D}" destId="{A3817367-F2BC-482F-8832-FA00B51DCCF3}" srcOrd="8" destOrd="0" presId="urn:microsoft.com/office/officeart/2005/8/layout/target3"/>
    <dgm:cxn modelId="{9D249FF4-A80F-4F36-96FA-3BFA22984E91}" type="presParOf" srcId="{71045F8C-00FA-488E-A7BD-E2E6753D979D}" destId="{2DD79E57-A63E-47D4-A1AB-6DF333476AD4}" srcOrd="9" destOrd="0" presId="urn:microsoft.com/office/officeart/2005/8/layout/target3"/>
    <dgm:cxn modelId="{6F9EB11C-240A-4D42-916D-8ACCDA03C00D}" type="presParOf" srcId="{71045F8C-00FA-488E-A7BD-E2E6753D979D}" destId="{648967D3-ED80-4214-8D87-4E7012561E4A}" srcOrd="10" destOrd="0" presId="urn:microsoft.com/office/officeart/2005/8/layout/target3"/>
    <dgm:cxn modelId="{1AD88095-BADD-40E4-8572-D39CC1C9879F}" type="presParOf" srcId="{71045F8C-00FA-488E-A7BD-E2E6753D979D}" destId="{9A9B6F4F-B6FF-4F2D-B640-A8473E589523}" srcOrd="11" destOrd="0" presId="urn:microsoft.com/office/officeart/2005/8/layout/target3"/>
    <dgm:cxn modelId="{16C970FD-472B-4D45-BA5F-6D10383F5D81}" type="presParOf" srcId="{71045F8C-00FA-488E-A7BD-E2E6753D979D}" destId="{13BD0FAF-9F2C-4708-9E63-A8E8E5252943}" srcOrd="12" destOrd="0" presId="urn:microsoft.com/office/officeart/2005/8/layout/target3"/>
    <dgm:cxn modelId="{93E4D80F-02AE-4C20-A40C-40695F06FA08}" type="presParOf" srcId="{71045F8C-00FA-488E-A7BD-E2E6753D979D}" destId="{6821E7C9-5E4B-45FA-8F82-01E6F26FAA25}" srcOrd="13" destOrd="0" presId="urn:microsoft.com/office/officeart/2005/8/layout/target3"/>
    <dgm:cxn modelId="{A9A9E1A3-BDE7-49D0-A02E-1AC7134B6F5E}" type="presParOf" srcId="{71045F8C-00FA-488E-A7BD-E2E6753D979D}" destId="{3BA01B75-849B-4716-8BCD-084A86FF328F}" srcOrd="14" destOrd="0" presId="urn:microsoft.com/office/officeart/2005/8/layout/target3"/>
    <dgm:cxn modelId="{E7AE78AF-1070-44C1-8D51-21DEA722261E}" type="presParOf" srcId="{71045F8C-00FA-488E-A7BD-E2E6753D979D}" destId="{4D19AB04-24FA-40C2-B203-52AE3D15E171}" srcOrd="15" destOrd="0" presId="urn:microsoft.com/office/officeart/2005/8/layout/target3"/>
    <dgm:cxn modelId="{6988581A-8BAA-48B8-ACD0-B2C00F46DC8C}" type="presParOf" srcId="{71045F8C-00FA-488E-A7BD-E2E6753D979D}" destId="{832BF48F-0145-4429-9E02-8FCA946CCE9E}" srcOrd="16" destOrd="0" presId="urn:microsoft.com/office/officeart/2005/8/layout/target3"/>
    <dgm:cxn modelId="{361E1563-1652-4DDE-A8E1-CBE8329CE992}" type="presParOf" srcId="{71045F8C-00FA-488E-A7BD-E2E6753D979D}" destId="{E7297F21-D4FD-4A41-AE58-814D01A6B5E7}" srcOrd="17" destOrd="0" presId="urn:microsoft.com/office/officeart/2005/8/layout/target3"/>
    <dgm:cxn modelId="{3990FC56-B93C-4BF4-B0B7-20BDA91490E7}" type="presParOf" srcId="{71045F8C-00FA-488E-A7BD-E2E6753D979D}" destId="{59F530CB-4999-43B3-A00D-6AB53886BD77}" srcOrd="18" destOrd="0" presId="urn:microsoft.com/office/officeart/2005/8/layout/target3"/>
    <dgm:cxn modelId="{7CD7F7D5-2486-4FF5-90AA-8ADE6DD65975}" type="presParOf" srcId="{71045F8C-00FA-488E-A7BD-E2E6753D979D}" destId="{A27B6496-BF1B-4384-9217-9659064D5D6A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77EC6B-C980-4F34-8C69-4365E7B8FC8C}">
      <dsp:nvSpPr>
        <dsp:cNvPr id="0" name=""/>
        <dsp:cNvSpPr/>
      </dsp:nvSpPr>
      <dsp:spPr>
        <a:xfrm>
          <a:off x="0" y="0"/>
          <a:ext cx="3284984" cy="328498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35EE03-4121-4EF9-923D-7CB6D30D358D}">
      <dsp:nvSpPr>
        <dsp:cNvPr id="0" name=""/>
        <dsp:cNvSpPr/>
      </dsp:nvSpPr>
      <dsp:spPr>
        <a:xfrm>
          <a:off x="1642492" y="0"/>
          <a:ext cx="6350396" cy="32849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/>
            <a:t>Název školy: Základní škola Dolní Benešov, příspěvková organizace   </a:t>
          </a:r>
        </a:p>
      </dsp:txBody>
      <dsp:txXfrm>
        <a:off x="1642492" y="0"/>
        <a:ext cx="6350396" cy="525597"/>
      </dsp:txXfrm>
    </dsp:sp>
    <dsp:sp modelId="{851BB866-B6AE-4566-893F-4C635BA974FC}">
      <dsp:nvSpPr>
        <dsp:cNvPr id="0" name=""/>
        <dsp:cNvSpPr/>
      </dsp:nvSpPr>
      <dsp:spPr>
        <a:xfrm>
          <a:off x="1961356" y="512569"/>
          <a:ext cx="2595137" cy="259513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3EA938-EDE0-4533-ACCC-D2BD6F3A527C}">
      <dsp:nvSpPr>
        <dsp:cNvPr id="0" name=""/>
        <dsp:cNvSpPr/>
      </dsp:nvSpPr>
      <dsp:spPr>
        <a:xfrm>
          <a:off x="1642492" y="525597"/>
          <a:ext cx="6350396" cy="25951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/>
            <a:t>Autor: Mgr. Lucie Hamplová</a:t>
          </a:r>
        </a:p>
      </dsp:txBody>
      <dsp:txXfrm>
        <a:off x="1642492" y="525597"/>
        <a:ext cx="6350396" cy="525597"/>
      </dsp:txXfrm>
    </dsp:sp>
    <dsp:sp modelId="{902074E1-B931-4618-97F1-FADBE82E9C3C}">
      <dsp:nvSpPr>
        <dsp:cNvPr id="0" name=""/>
        <dsp:cNvSpPr/>
      </dsp:nvSpPr>
      <dsp:spPr>
        <a:xfrm>
          <a:off x="689846" y="1051194"/>
          <a:ext cx="1905290" cy="190529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817367-F2BC-482F-8832-FA00B51DCCF3}">
      <dsp:nvSpPr>
        <dsp:cNvPr id="0" name=""/>
        <dsp:cNvSpPr/>
      </dsp:nvSpPr>
      <dsp:spPr>
        <a:xfrm>
          <a:off x="1642492" y="1051194"/>
          <a:ext cx="6350396" cy="19052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/>
            <a:t>Název : </a:t>
          </a:r>
          <a:r>
            <a:rPr lang="cs-CZ" sz="1500" kern="1200" dirty="0" smtClean="0"/>
            <a:t>VY_32_INOVACE_13_Matematika 6. a 7.r.</a:t>
          </a:r>
          <a:endParaRPr lang="cs-CZ" sz="1500" kern="1200" dirty="0"/>
        </a:p>
      </dsp:txBody>
      <dsp:txXfrm>
        <a:off x="1642492" y="1051194"/>
        <a:ext cx="6350396" cy="525597"/>
      </dsp:txXfrm>
    </dsp:sp>
    <dsp:sp modelId="{648967D3-ED80-4214-8D87-4E7012561E4A}">
      <dsp:nvSpPr>
        <dsp:cNvPr id="0" name=""/>
        <dsp:cNvSpPr/>
      </dsp:nvSpPr>
      <dsp:spPr>
        <a:xfrm>
          <a:off x="1034769" y="1576792"/>
          <a:ext cx="1215444" cy="121544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9B6F4F-B6FF-4F2D-B640-A8473E589523}">
      <dsp:nvSpPr>
        <dsp:cNvPr id="0" name=""/>
        <dsp:cNvSpPr/>
      </dsp:nvSpPr>
      <dsp:spPr>
        <a:xfrm>
          <a:off x="1642492" y="1725003"/>
          <a:ext cx="6350396" cy="121544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/>
            <a:t>Téma: </a:t>
          </a:r>
          <a:r>
            <a:rPr lang="cs-CZ" sz="1500" kern="1200" dirty="0" smtClean="0"/>
            <a:t>Procenta - 1</a:t>
          </a:r>
          <a14:m xmlns:a14="http://schemas.microsoft.com/office/drawing/2010/main">
            <m:oMath xmlns:m="http://schemas.openxmlformats.org/officeDocument/2006/math">
              <m:r>
                <a:rPr lang="cs-CZ" sz="1500" i="1" kern="1200" smtClean="0">
                  <a:latin typeface="Cambria Math"/>
                  <a:ea typeface="Cambria Math"/>
                </a:rPr>
                <m:t>%</m:t>
              </m:r>
            </m:oMath>
          </a14:m>
          <a:r>
            <a:rPr lang="cs-CZ" sz="1500" kern="1200" dirty="0" smtClean="0"/>
            <a:t> zpaměti</a:t>
          </a:r>
          <a:endParaRPr lang="cs-CZ" sz="1500" kern="1200" dirty="0"/>
        </a:p>
      </dsp:txBody>
      <dsp:txXfrm>
        <a:off x="1642492" y="1725003"/>
        <a:ext cx="6350396" cy="525597"/>
      </dsp:txXfrm>
    </dsp:sp>
    <dsp:sp modelId="{6821E7C9-5E4B-45FA-8F82-01E6F26FAA25}">
      <dsp:nvSpPr>
        <dsp:cNvPr id="0" name=""/>
        <dsp:cNvSpPr/>
      </dsp:nvSpPr>
      <dsp:spPr>
        <a:xfrm>
          <a:off x="1379693" y="2102389"/>
          <a:ext cx="525597" cy="52559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A01B75-849B-4716-8BCD-084A86FF328F}">
      <dsp:nvSpPr>
        <dsp:cNvPr id="0" name=""/>
        <dsp:cNvSpPr/>
      </dsp:nvSpPr>
      <dsp:spPr>
        <a:xfrm>
          <a:off x="1642492" y="2102389"/>
          <a:ext cx="6350396" cy="5255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/>
            <a:t>Číslo projektu:CZ.1.07/1.4.00/21.1262</a:t>
          </a:r>
        </a:p>
      </dsp:txBody>
      <dsp:txXfrm>
        <a:off x="1642492" y="2102389"/>
        <a:ext cx="6350396" cy="5255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cs-CZ" sz="1800" spc="-1" strike="noStrike">
                <a:solidFill>
                  <a:srgbClr val="000000"/>
                </a:solidFill>
                <a:latin typeface="Century Gothic"/>
              </a:rPr>
              <a:t>Klikněte pro přesun snímku</a:t>
            </a:r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9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cs-CZ" sz="2000" spc="-1" strike="noStrike">
                <a:latin typeface="Arial"/>
              </a:rPr>
              <a:t>Klikněte pro úpravu formátu komentářů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29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cs-CZ" sz="1400" spc="-1" strike="noStrike">
                <a:latin typeface="Times New Roman"/>
              </a:rPr>
              <a:t>&lt;záhlaví&gt;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295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cs-CZ" sz="1400" spc="-1" strike="noStrike">
                <a:latin typeface="Times New Roman"/>
              </a:rPr>
              <a:t>&lt;datum/čas&gt;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296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cs-CZ" sz="1400" spc="-1" strike="noStrike">
                <a:latin typeface="Times New Roman"/>
              </a:rPr>
              <a:t>&lt;zápatí&gt;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297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0ADD67BD-73F9-4AFF-B231-9C3A72A79F8E}" type="slidenum">
              <a:rPr b="0" lang="cs-CZ" sz="1400" spc="-1" strike="noStrike">
                <a:latin typeface="Times New Roman"/>
              </a:rPr>
              <a:t>&lt;číslo&gt;</a:t>
            </a:fld>
            <a:endParaRPr b="0" lang="cs-CZ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</p:spPr>
      </p:sp>
      <p:sp>
        <p:nvSpPr>
          <p:cNvPr id="31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cs-CZ" sz="2000" spc="-1" strike="noStrike">
              <a:latin typeface="Arial"/>
            </a:endParaRPr>
          </a:p>
        </p:txBody>
      </p:sp>
      <p:sp>
        <p:nvSpPr>
          <p:cNvPr id="320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8D60D4F1-7EFD-498E-BE95-8ABEDDE0C6F3}" type="slidenum">
              <a:rPr b="0" lang="cs-CZ" sz="1200" spc="-1" strike="noStrike">
                <a:solidFill>
                  <a:srgbClr val="000000"/>
                </a:solidFill>
                <a:latin typeface="+mn-lt"/>
                <a:ea typeface="+mn-ea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7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7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8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8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8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8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8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9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9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9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9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9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9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20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201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0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204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205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20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207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208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5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26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26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26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27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27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27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27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7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27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8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28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28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28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8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28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28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28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29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29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1"/>
          <p:cNvGrpSpPr/>
          <p:nvPr/>
        </p:nvGrpSpPr>
        <p:grpSpPr>
          <a:xfrm>
            <a:off x="-567360" y="0"/>
            <a:ext cx="10458360" cy="7116480"/>
            <a:chOff x="-567360" y="0"/>
            <a:chExt cx="10458360" cy="7116480"/>
          </a:xfrm>
        </p:grpSpPr>
        <p:grpSp>
          <p:nvGrpSpPr>
            <p:cNvPr id="1" name="Group 2"/>
            <p:cNvGrpSpPr/>
            <p:nvPr/>
          </p:nvGrpSpPr>
          <p:grpSpPr>
            <a:xfrm>
              <a:off x="77760" y="0"/>
              <a:ext cx="9144000" cy="6858000"/>
              <a:chOff x="77760" y="0"/>
              <a:chExt cx="9144000" cy="6858000"/>
            </a:xfrm>
          </p:grpSpPr>
          <p:grpSp>
            <p:nvGrpSpPr>
              <p:cNvPr id="2" name="Group 3"/>
              <p:cNvGrpSpPr/>
              <p:nvPr/>
            </p:nvGrpSpPr>
            <p:grpSpPr>
              <a:xfrm>
                <a:off x="77760" y="0"/>
                <a:ext cx="2514240" cy="6857640"/>
                <a:chOff x="77760" y="0"/>
                <a:chExt cx="2514240" cy="6857640"/>
              </a:xfrm>
            </p:grpSpPr>
            <p:sp>
              <p:nvSpPr>
                <p:cNvPr id="3" name="CustomShape 4"/>
                <p:cNvSpPr/>
                <p:nvPr/>
              </p:nvSpPr>
              <p:spPr>
                <a:xfrm>
                  <a:off x="992160" y="0"/>
                  <a:ext cx="159984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4" name="CustomShape 5"/>
                <p:cNvSpPr/>
                <p:nvPr/>
              </p:nvSpPr>
              <p:spPr>
                <a:xfrm>
                  <a:off x="77760" y="0"/>
                  <a:ext cx="45684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5" name="CustomShape 6"/>
                <p:cNvSpPr/>
                <p:nvPr/>
              </p:nvSpPr>
              <p:spPr>
                <a:xfrm>
                  <a:off x="306360" y="0"/>
                  <a:ext cx="76176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</p:grpSp>
          <p:grpSp>
            <p:nvGrpSpPr>
              <p:cNvPr id="6" name="Group 7"/>
              <p:cNvGrpSpPr/>
              <p:nvPr/>
            </p:nvGrpSpPr>
            <p:grpSpPr>
              <a:xfrm>
                <a:off x="500400" y="0"/>
                <a:ext cx="2514240" cy="6857640"/>
                <a:chOff x="500400" y="0"/>
                <a:chExt cx="2514240" cy="6857640"/>
              </a:xfrm>
            </p:grpSpPr>
            <p:sp>
              <p:nvSpPr>
                <p:cNvPr id="7" name="CustomShape 8"/>
                <p:cNvSpPr/>
                <p:nvPr/>
              </p:nvSpPr>
              <p:spPr>
                <a:xfrm>
                  <a:off x="1414800" y="0"/>
                  <a:ext cx="159984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8" name="CustomShape 9"/>
                <p:cNvSpPr/>
                <p:nvPr/>
              </p:nvSpPr>
              <p:spPr>
                <a:xfrm>
                  <a:off x="500400" y="0"/>
                  <a:ext cx="45684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9" name="CustomShape 10"/>
                <p:cNvSpPr/>
                <p:nvPr/>
              </p:nvSpPr>
              <p:spPr>
                <a:xfrm>
                  <a:off x="729000" y="0"/>
                  <a:ext cx="76176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</p:grpSp>
          <p:grpSp>
            <p:nvGrpSpPr>
              <p:cNvPr id="10" name="Group 11"/>
              <p:cNvGrpSpPr/>
              <p:nvPr/>
            </p:nvGrpSpPr>
            <p:grpSpPr>
              <a:xfrm>
                <a:off x="6707520" y="360"/>
                <a:ext cx="2514240" cy="6857640"/>
                <a:chOff x="6707520" y="360"/>
                <a:chExt cx="2514240" cy="6857640"/>
              </a:xfrm>
            </p:grpSpPr>
            <p:sp>
              <p:nvSpPr>
                <p:cNvPr id="11" name="CustomShape 12"/>
                <p:cNvSpPr/>
                <p:nvPr/>
              </p:nvSpPr>
              <p:spPr>
                <a:xfrm rot="10800000">
                  <a:off x="6707520" y="360"/>
                  <a:ext cx="159984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12" name="CustomShape 13"/>
                <p:cNvSpPr/>
                <p:nvPr/>
              </p:nvSpPr>
              <p:spPr>
                <a:xfrm rot="10800000">
                  <a:off x="8764920" y="360"/>
                  <a:ext cx="45684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13" name="CustomShape 14"/>
                <p:cNvSpPr/>
                <p:nvPr/>
              </p:nvSpPr>
              <p:spPr>
                <a:xfrm rot="10800000">
                  <a:off x="8231400" y="360"/>
                  <a:ext cx="76176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</p:grpSp>
          <p:sp>
            <p:nvSpPr>
              <p:cNvPr id="14" name="CustomShape 15"/>
              <p:cNvSpPr/>
              <p:nvPr/>
            </p:nvSpPr>
            <p:spPr>
              <a:xfrm>
                <a:off x="3887640" y="0"/>
                <a:ext cx="2819160" cy="685764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15" name="CustomShape 16"/>
              <p:cNvSpPr/>
              <p:nvPr/>
            </p:nvSpPr>
            <p:spPr>
              <a:xfrm>
                <a:off x="2973240" y="0"/>
                <a:ext cx="456840" cy="685764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16" name="CustomShape 17"/>
              <p:cNvSpPr/>
              <p:nvPr/>
            </p:nvSpPr>
            <p:spPr>
              <a:xfrm>
                <a:off x="3201840" y="0"/>
                <a:ext cx="761760" cy="685764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</p:grpSp>
        <p:sp>
          <p:nvSpPr>
            <p:cNvPr id="17" name="CustomShape 18"/>
            <p:cNvSpPr/>
            <p:nvPr/>
          </p:nvSpPr>
          <p:spPr>
            <a:xfrm>
              <a:off x="65880" y="5034960"/>
              <a:ext cx="9143640" cy="1175400"/>
            </a:xfrm>
            <a:custGeom>
              <a:avLst/>
              <a:gdLst/>
              <a:ahLst/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w="6480">
              <a:solidFill>
                <a:schemeClr val="bg1">
                  <a:alpha val="2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8" name="CustomShape 19"/>
            <p:cNvSpPr/>
            <p:nvPr/>
          </p:nvSpPr>
          <p:spPr>
            <a:xfrm>
              <a:off x="65880" y="3467520"/>
              <a:ext cx="9143640" cy="890280"/>
            </a:xfrm>
            <a:custGeom>
              <a:avLst/>
              <a:gdLst/>
              <a:ahLst/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w="6480">
              <a:solidFill>
                <a:schemeClr val="bg1">
                  <a:alpha val="2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9" name="CustomShape 20"/>
            <p:cNvSpPr/>
            <p:nvPr/>
          </p:nvSpPr>
          <p:spPr>
            <a:xfrm>
              <a:off x="54000" y="5640840"/>
              <a:ext cx="3004200" cy="1211040"/>
            </a:xfrm>
            <a:custGeom>
              <a:avLst/>
              <a:gdLst/>
              <a:ahLst/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w="6480">
              <a:solidFill>
                <a:schemeClr val="bg1">
                  <a:alpha val="2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" name="CustomShape 21"/>
            <p:cNvSpPr/>
            <p:nvPr/>
          </p:nvSpPr>
          <p:spPr>
            <a:xfrm>
              <a:off x="65880" y="5284440"/>
              <a:ext cx="9143640" cy="1478160"/>
            </a:xfrm>
            <a:custGeom>
              <a:avLst/>
              <a:gdLst/>
              <a:ahLst/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w="6480">
              <a:solidFill>
                <a:schemeClr val="bg1">
                  <a:alpha val="2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" name="CustomShape 22"/>
            <p:cNvSpPr/>
            <p:nvPr/>
          </p:nvSpPr>
          <p:spPr>
            <a:xfrm>
              <a:off x="2215080" y="5132160"/>
              <a:ext cx="6982200" cy="1719720"/>
            </a:xfrm>
            <a:custGeom>
              <a:avLst/>
              <a:gdLst/>
              <a:ahLst/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w="6480">
              <a:solidFill>
                <a:schemeClr val="bg1">
                  <a:alpha val="2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2" name="CustomShape 23"/>
            <p:cNvSpPr/>
            <p:nvPr/>
          </p:nvSpPr>
          <p:spPr>
            <a:xfrm rot="1800000">
              <a:off x="3073680" y="285912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3" name="CustomShape 24"/>
            <p:cNvSpPr/>
            <p:nvPr/>
          </p:nvSpPr>
          <p:spPr>
            <a:xfrm rot="1800000">
              <a:off x="3797640" y="412596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4" name="CustomShape 25"/>
            <p:cNvSpPr/>
            <p:nvPr/>
          </p:nvSpPr>
          <p:spPr>
            <a:xfrm rot="1800000">
              <a:off x="3807360" y="159228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600">
              <a:solidFill>
                <a:schemeClr val="bg1">
                  <a:alpha val="8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5" name="CustomShape 26"/>
            <p:cNvSpPr/>
            <p:nvPr/>
          </p:nvSpPr>
          <p:spPr>
            <a:xfrm rot="1800000">
              <a:off x="3054600" y="32544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600">
              <a:solidFill>
                <a:schemeClr val="bg1">
                  <a:alpha val="8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6" name="CustomShape 27"/>
            <p:cNvSpPr/>
            <p:nvPr/>
          </p:nvSpPr>
          <p:spPr>
            <a:xfrm rot="1800000">
              <a:off x="4540680" y="538308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7" name="CustomShape 28"/>
            <p:cNvSpPr/>
            <p:nvPr/>
          </p:nvSpPr>
          <p:spPr>
            <a:xfrm rot="1800000">
              <a:off x="-304560" y="4201200"/>
              <a:ext cx="1261080" cy="1387800"/>
            </a:xfrm>
            <a:custGeom>
              <a:avLst/>
              <a:gdLst/>
              <a:ahLst/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8" name="CustomShape 29"/>
            <p:cNvSpPr/>
            <p:nvPr/>
          </p:nvSpPr>
          <p:spPr>
            <a:xfrm rot="1800000">
              <a:off x="101880" y="540216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9" name="CustomShape 30"/>
            <p:cNvSpPr/>
            <p:nvPr/>
          </p:nvSpPr>
          <p:spPr>
            <a:xfrm rot="1800000">
              <a:off x="130680" y="284940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600">
              <a:solidFill>
                <a:schemeClr val="bg1">
                  <a:alpha val="8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30" name="CustomShape 31"/>
            <p:cNvSpPr/>
            <p:nvPr/>
          </p:nvSpPr>
          <p:spPr>
            <a:xfrm rot="1800000">
              <a:off x="854280" y="412596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31" name="CustomShape 32"/>
            <p:cNvSpPr/>
            <p:nvPr/>
          </p:nvSpPr>
          <p:spPr>
            <a:xfrm rot="1800000">
              <a:off x="1587960" y="541152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32" name="CustomShape 33"/>
            <p:cNvSpPr/>
            <p:nvPr/>
          </p:nvSpPr>
          <p:spPr>
            <a:xfrm rot="1800000">
              <a:off x="1607040" y="285912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600">
              <a:solidFill>
                <a:schemeClr val="bg1">
                  <a:alpha val="8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33" name="CustomShape 34"/>
            <p:cNvSpPr/>
            <p:nvPr/>
          </p:nvSpPr>
          <p:spPr>
            <a:xfrm rot="1800000">
              <a:off x="873360" y="156348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34" name="CustomShape 35"/>
            <p:cNvSpPr/>
            <p:nvPr/>
          </p:nvSpPr>
          <p:spPr>
            <a:xfrm rot="1800000">
              <a:off x="6883920" y="414468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35" name="CustomShape 36"/>
            <p:cNvSpPr/>
            <p:nvPr/>
          </p:nvSpPr>
          <p:spPr>
            <a:xfrm rot="1800000">
              <a:off x="7626600" y="542124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36" name="CustomShape 37"/>
            <p:cNvSpPr/>
            <p:nvPr/>
          </p:nvSpPr>
          <p:spPr>
            <a:xfrm rot="1800000">
              <a:off x="7626600" y="286848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600">
              <a:solidFill>
                <a:schemeClr val="bg1">
                  <a:alpha val="8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37" name="CustomShape 38"/>
            <p:cNvSpPr/>
            <p:nvPr/>
          </p:nvSpPr>
          <p:spPr>
            <a:xfrm rot="1800000">
              <a:off x="8384040" y="4055400"/>
              <a:ext cx="1243080" cy="1387800"/>
            </a:xfrm>
            <a:custGeom>
              <a:avLst/>
              <a:gdLst/>
              <a:ahLst/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38" name="CustomShape 39"/>
            <p:cNvSpPr/>
            <p:nvPr/>
          </p:nvSpPr>
          <p:spPr>
            <a:xfrm rot="1800000">
              <a:off x="8384040" y="1511280"/>
              <a:ext cx="1241640" cy="1388520"/>
            </a:xfrm>
            <a:custGeom>
              <a:avLst/>
              <a:gdLst/>
              <a:ahLst/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39" name="CustomShape 40" hidden="1"/>
          <p:cNvSpPr/>
          <p:nvPr/>
        </p:nvSpPr>
        <p:spPr>
          <a:xfrm>
            <a:off x="457200" y="333360"/>
            <a:ext cx="8229240" cy="6185160"/>
          </a:xfrm>
          <a:prstGeom prst="rect">
            <a:avLst/>
          </a:prstGeom>
          <a:solidFill>
            <a:schemeClr val="bg1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0" name="CustomShape 41" hidden="1"/>
          <p:cNvSpPr/>
          <p:nvPr/>
        </p:nvSpPr>
        <p:spPr>
          <a:xfrm>
            <a:off x="4561200" y="-21600"/>
            <a:ext cx="3678840" cy="69876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1" name="CustomShape 42" hidden="1"/>
          <p:cNvSpPr/>
          <p:nvPr/>
        </p:nvSpPr>
        <p:spPr>
          <a:xfrm>
            <a:off x="4649040" y="-21600"/>
            <a:ext cx="3504960" cy="623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42" name="Group 43"/>
          <p:cNvGrpSpPr/>
          <p:nvPr/>
        </p:nvGrpSpPr>
        <p:grpSpPr>
          <a:xfrm>
            <a:off x="-644760" y="0"/>
            <a:ext cx="10458000" cy="7116480"/>
            <a:chOff x="-644760" y="0"/>
            <a:chExt cx="10458000" cy="711648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44" name="Group 45"/>
              <p:cNvGrpSpPr/>
              <p:nvPr/>
            </p:nvGrpSpPr>
            <p:grpSpPr>
              <a:xfrm>
                <a:off x="0" y="0"/>
                <a:ext cx="2514240" cy="6857640"/>
                <a:chOff x="0" y="0"/>
                <a:chExt cx="2514240" cy="6857640"/>
              </a:xfrm>
            </p:grpSpPr>
            <p:sp>
              <p:nvSpPr>
                <p:cNvPr id="45" name="CustomShape 46"/>
                <p:cNvSpPr/>
                <p:nvPr/>
              </p:nvSpPr>
              <p:spPr>
                <a:xfrm>
                  <a:off x="914400" y="0"/>
                  <a:ext cx="159984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46" name="CustomShape 47"/>
                <p:cNvSpPr/>
                <p:nvPr/>
              </p:nvSpPr>
              <p:spPr>
                <a:xfrm>
                  <a:off x="0" y="0"/>
                  <a:ext cx="45684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47" name="CustomShape 48"/>
                <p:cNvSpPr/>
                <p:nvPr/>
              </p:nvSpPr>
              <p:spPr>
                <a:xfrm>
                  <a:off x="228600" y="0"/>
                  <a:ext cx="76176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</p:grpSp>
          <p:grpSp>
            <p:nvGrpSpPr>
              <p:cNvPr id="48" name="Group 49"/>
              <p:cNvGrpSpPr/>
              <p:nvPr/>
            </p:nvGrpSpPr>
            <p:grpSpPr>
              <a:xfrm>
                <a:off x="423000" y="0"/>
                <a:ext cx="2514240" cy="6857640"/>
                <a:chOff x="423000" y="0"/>
                <a:chExt cx="2514240" cy="6857640"/>
              </a:xfrm>
            </p:grpSpPr>
            <p:sp>
              <p:nvSpPr>
                <p:cNvPr id="49" name="CustomShape 50"/>
                <p:cNvSpPr/>
                <p:nvPr/>
              </p:nvSpPr>
              <p:spPr>
                <a:xfrm>
                  <a:off x="1337400" y="0"/>
                  <a:ext cx="159984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50" name="CustomShape 51"/>
                <p:cNvSpPr/>
                <p:nvPr/>
              </p:nvSpPr>
              <p:spPr>
                <a:xfrm>
                  <a:off x="423000" y="0"/>
                  <a:ext cx="45684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51" name="CustomShape 52"/>
                <p:cNvSpPr/>
                <p:nvPr/>
              </p:nvSpPr>
              <p:spPr>
                <a:xfrm>
                  <a:off x="651600" y="0"/>
                  <a:ext cx="76176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</p:grpSp>
          <p:grpSp>
            <p:nvGrpSpPr>
              <p:cNvPr id="52" name="Group 53"/>
              <p:cNvGrpSpPr/>
              <p:nvPr/>
            </p:nvGrpSpPr>
            <p:grpSpPr>
              <a:xfrm>
                <a:off x="6629760" y="360"/>
                <a:ext cx="2514240" cy="6857640"/>
                <a:chOff x="6629760" y="360"/>
                <a:chExt cx="2514240" cy="6857640"/>
              </a:xfrm>
            </p:grpSpPr>
            <p:sp>
              <p:nvSpPr>
                <p:cNvPr id="53" name="CustomShape 54"/>
                <p:cNvSpPr/>
                <p:nvPr/>
              </p:nvSpPr>
              <p:spPr>
                <a:xfrm rot="10800000">
                  <a:off x="6629760" y="360"/>
                  <a:ext cx="159984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54" name="CustomShape 55"/>
                <p:cNvSpPr/>
                <p:nvPr/>
              </p:nvSpPr>
              <p:spPr>
                <a:xfrm rot="10800000">
                  <a:off x="8687160" y="360"/>
                  <a:ext cx="45684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55" name="CustomShape 56"/>
                <p:cNvSpPr/>
                <p:nvPr/>
              </p:nvSpPr>
              <p:spPr>
                <a:xfrm rot="10800000">
                  <a:off x="8153640" y="360"/>
                  <a:ext cx="76176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</p:grpSp>
          <p:sp>
            <p:nvSpPr>
              <p:cNvPr id="56" name="CustomShape 57"/>
              <p:cNvSpPr/>
              <p:nvPr/>
            </p:nvSpPr>
            <p:spPr>
              <a:xfrm>
                <a:off x="3809880" y="0"/>
                <a:ext cx="2819160" cy="685764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57" name="CustomShape 58"/>
              <p:cNvSpPr/>
              <p:nvPr/>
            </p:nvSpPr>
            <p:spPr>
              <a:xfrm>
                <a:off x="2895480" y="0"/>
                <a:ext cx="456840" cy="685764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58" name="CustomShape 59"/>
              <p:cNvSpPr/>
              <p:nvPr/>
            </p:nvSpPr>
            <p:spPr>
              <a:xfrm>
                <a:off x="3124080" y="0"/>
                <a:ext cx="761760" cy="685764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</p:grpSp>
        <p:sp>
          <p:nvSpPr>
            <p:cNvPr id="59" name="CustomShape 60"/>
            <p:cNvSpPr/>
            <p:nvPr/>
          </p:nvSpPr>
          <p:spPr>
            <a:xfrm>
              <a:off x="-11880" y="5034960"/>
              <a:ext cx="9143640" cy="1175400"/>
            </a:xfrm>
            <a:custGeom>
              <a:avLst/>
              <a:gdLst/>
              <a:ahLst/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w="6480">
              <a:solidFill>
                <a:schemeClr val="bg1">
                  <a:alpha val="2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0" name="CustomShape 61"/>
            <p:cNvSpPr/>
            <p:nvPr/>
          </p:nvSpPr>
          <p:spPr>
            <a:xfrm>
              <a:off x="-11880" y="3467520"/>
              <a:ext cx="9143640" cy="890280"/>
            </a:xfrm>
            <a:custGeom>
              <a:avLst/>
              <a:gdLst/>
              <a:ahLst/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w="6480">
              <a:solidFill>
                <a:schemeClr val="bg1">
                  <a:alpha val="2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1" name="CustomShape 62"/>
            <p:cNvSpPr/>
            <p:nvPr/>
          </p:nvSpPr>
          <p:spPr>
            <a:xfrm>
              <a:off x="-23760" y="5640840"/>
              <a:ext cx="3004200" cy="1211040"/>
            </a:xfrm>
            <a:custGeom>
              <a:avLst/>
              <a:gdLst/>
              <a:ahLst/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w="6480">
              <a:solidFill>
                <a:schemeClr val="bg1">
                  <a:alpha val="2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2" name="CustomShape 63"/>
            <p:cNvSpPr/>
            <p:nvPr/>
          </p:nvSpPr>
          <p:spPr>
            <a:xfrm>
              <a:off x="-11880" y="5284440"/>
              <a:ext cx="9143640" cy="1478160"/>
            </a:xfrm>
            <a:custGeom>
              <a:avLst/>
              <a:gdLst/>
              <a:ahLst/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w="6480">
              <a:solidFill>
                <a:schemeClr val="bg1">
                  <a:alpha val="2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3" name="CustomShape 64"/>
            <p:cNvSpPr/>
            <p:nvPr/>
          </p:nvSpPr>
          <p:spPr>
            <a:xfrm>
              <a:off x="2137680" y="5132160"/>
              <a:ext cx="6982200" cy="1719720"/>
            </a:xfrm>
            <a:custGeom>
              <a:avLst/>
              <a:gdLst/>
              <a:ahLst/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w="6480">
              <a:solidFill>
                <a:schemeClr val="bg1">
                  <a:alpha val="2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4" name="CustomShape 65"/>
            <p:cNvSpPr/>
            <p:nvPr/>
          </p:nvSpPr>
          <p:spPr>
            <a:xfrm rot="1800000">
              <a:off x="2996280" y="285912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5" name="CustomShape 66"/>
            <p:cNvSpPr/>
            <p:nvPr/>
          </p:nvSpPr>
          <p:spPr>
            <a:xfrm rot="1800000">
              <a:off x="3720240" y="412596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6" name="CustomShape 67"/>
            <p:cNvSpPr/>
            <p:nvPr/>
          </p:nvSpPr>
          <p:spPr>
            <a:xfrm rot="1800000">
              <a:off x="3729600" y="159228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600">
              <a:solidFill>
                <a:schemeClr val="bg1">
                  <a:alpha val="8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7" name="CustomShape 68"/>
            <p:cNvSpPr/>
            <p:nvPr/>
          </p:nvSpPr>
          <p:spPr>
            <a:xfrm rot="1800000">
              <a:off x="2977200" y="32544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600">
              <a:solidFill>
                <a:schemeClr val="bg1">
                  <a:alpha val="8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8" name="CustomShape 69"/>
            <p:cNvSpPr/>
            <p:nvPr/>
          </p:nvSpPr>
          <p:spPr>
            <a:xfrm rot="1800000">
              <a:off x="4462920" y="538308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9" name="CustomShape 70"/>
            <p:cNvSpPr/>
            <p:nvPr/>
          </p:nvSpPr>
          <p:spPr>
            <a:xfrm rot="1800000">
              <a:off x="-381960" y="4201200"/>
              <a:ext cx="1261080" cy="1387800"/>
            </a:xfrm>
            <a:custGeom>
              <a:avLst/>
              <a:gdLst/>
              <a:ahLst/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70" name="CustomShape 71"/>
            <p:cNvSpPr/>
            <p:nvPr/>
          </p:nvSpPr>
          <p:spPr>
            <a:xfrm rot="1800000">
              <a:off x="24480" y="540216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71" name="CustomShape 72"/>
            <p:cNvSpPr/>
            <p:nvPr/>
          </p:nvSpPr>
          <p:spPr>
            <a:xfrm rot="1800000">
              <a:off x="52920" y="284940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600">
              <a:solidFill>
                <a:schemeClr val="bg1">
                  <a:alpha val="8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72" name="CustomShape 73"/>
            <p:cNvSpPr/>
            <p:nvPr/>
          </p:nvSpPr>
          <p:spPr>
            <a:xfrm rot="1800000">
              <a:off x="776880" y="412596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73" name="CustomShape 74"/>
            <p:cNvSpPr/>
            <p:nvPr/>
          </p:nvSpPr>
          <p:spPr>
            <a:xfrm rot="1800000">
              <a:off x="1510200" y="541152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74" name="CustomShape 75"/>
            <p:cNvSpPr/>
            <p:nvPr/>
          </p:nvSpPr>
          <p:spPr>
            <a:xfrm rot="1800000">
              <a:off x="1529280" y="285912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600">
              <a:solidFill>
                <a:schemeClr val="bg1">
                  <a:alpha val="8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75" name="CustomShape 76"/>
            <p:cNvSpPr/>
            <p:nvPr/>
          </p:nvSpPr>
          <p:spPr>
            <a:xfrm rot="1800000">
              <a:off x="795960" y="156348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76" name="CustomShape 77"/>
            <p:cNvSpPr/>
            <p:nvPr/>
          </p:nvSpPr>
          <p:spPr>
            <a:xfrm rot="1800000">
              <a:off x="6806160" y="414468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77" name="CustomShape 78"/>
            <p:cNvSpPr/>
            <p:nvPr/>
          </p:nvSpPr>
          <p:spPr>
            <a:xfrm rot="1800000">
              <a:off x="7549200" y="542124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78" name="CustomShape 79"/>
            <p:cNvSpPr/>
            <p:nvPr/>
          </p:nvSpPr>
          <p:spPr>
            <a:xfrm rot="1800000">
              <a:off x="7549200" y="286848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600">
              <a:solidFill>
                <a:schemeClr val="bg1">
                  <a:alpha val="8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79" name="CustomShape 80"/>
            <p:cNvSpPr/>
            <p:nvPr/>
          </p:nvSpPr>
          <p:spPr>
            <a:xfrm rot="1800000">
              <a:off x="8306280" y="4055400"/>
              <a:ext cx="1243080" cy="1387800"/>
            </a:xfrm>
            <a:custGeom>
              <a:avLst/>
              <a:gdLst/>
              <a:ahLst/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80" name="CustomShape 81"/>
            <p:cNvSpPr/>
            <p:nvPr/>
          </p:nvSpPr>
          <p:spPr>
            <a:xfrm rot="1800000">
              <a:off x="8306640" y="1511280"/>
              <a:ext cx="1241640" cy="1388520"/>
            </a:xfrm>
            <a:custGeom>
              <a:avLst/>
              <a:gdLst/>
              <a:ahLst/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81" name="CustomShape 82"/>
          <p:cNvSpPr/>
          <p:nvPr/>
        </p:nvSpPr>
        <p:spPr>
          <a:xfrm>
            <a:off x="4561200" y="-21600"/>
            <a:ext cx="3678840" cy="627156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2" name="CustomShape 83"/>
          <p:cNvSpPr/>
          <p:nvPr/>
        </p:nvSpPr>
        <p:spPr>
          <a:xfrm>
            <a:off x="4649040" y="-21600"/>
            <a:ext cx="3504960" cy="2312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3" name="PlaceHolder 84"/>
          <p:cNvSpPr>
            <a:spLocks noGrp="1"/>
          </p:cNvSpPr>
          <p:nvPr>
            <p:ph type="title"/>
          </p:nvPr>
        </p:nvSpPr>
        <p:spPr>
          <a:xfrm>
            <a:off x="4733280" y="2708640"/>
            <a:ext cx="3313080" cy="1701720"/>
          </a:xfrm>
          <a:prstGeom prst="rect">
            <a:avLst/>
          </a:prstGeom>
        </p:spPr>
        <p:txBody>
          <a:bodyPr anchor="b">
            <a:normAutofit/>
          </a:bodyPr>
          <a:p>
            <a:pPr>
              <a:lnSpc>
                <a:spcPct val="100000"/>
              </a:lnSpc>
            </a:pPr>
            <a:r>
              <a:rPr b="0" lang="cs-CZ" sz="3600" spc="-1" strike="noStrike">
                <a:solidFill>
                  <a:srgbClr val="94c600"/>
                </a:solidFill>
                <a:latin typeface="Century Gothic"/>
              </a:rPr>
              <a:t>Kliknutím lze upravit styl.</a:t>
            </a:r>
            <a:endParaRPr b="0" lang="cs-CZ" sz="36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84" name="PlaceHolder 85"/>
          <p:cNvSpPr>
            <a:spLocks noGrp="1"/>
          </p:cNvSpPr>
          <p:nvPr>
            <p:ph type="dt"/>
          </p:nvPr>
        </p:nvSpPr>
        <p:spPr>
          <a:xfrm>
            <a:off x="4738680" y="1516680"/>
            <a:ext cx="2133360" cy="75060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fld id="{6E9F171A-2B93-4EA1-BBB6-C97ED837EF07}" type="datetime">
              <a:rPr b="0" lang="cs-CZ" sz="2400" spc="-1" strike="noStrike">
                <a:solidFill>
                  <a:srgbClr val="fefefe"/>
                </a:solidFill>
                <a:latin typeface="Century Gothic"/>
              </a:rPr>
              <a:t>25. 4. 2020</a:t>
            </a:fld>
            <a:endParaRPr b="0" lang="cs-CZ" sz="2400" spc="-1" strike="noStrike">
              <a:latin typeface="Times New Roman"/>
            </a:endParaRPr>
          </a:p>
        </p:txBody>
      </p:sp>
      <p:sp>
        <p:nvSpPr>
          <p:cNvPr id="85" name="CustomShape 86"/>
          <p:cNvSpPr/>
          <p:nvPr/>
        </p:nvSpPr>
        <p:spPr>
          <a:xfrm>
            <a:off x="4650840" y="6088320"/>
            <a:ext cx="3504960" cy="813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6" name="PlaceHolder 87"/>
          <p:cNvSpPr>
            <a:spLocks noGrp="1"/>
          </p:cNvSpPr>
          <p:nvPr>
            <p:ph type="ftr"/>
          </p:nvPr>
        </p:nvSpPr>
        <p:spPr>
          <a:xfrm>
            <a:off x="5303520" y="5720040"/>
            <a:ext cx="2831400" cy="364680"/>
          </a:xfrm>
          <a:prstGeom prst="rect">
            <a:avLst/>
          </a:prstGeom>
        </p:spPr>
        <p:txBody>
          <a:bodyPr anchor="ctr">
            <a:norm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87" name="PlaceHolder 88"/>
          <p:cNvSpPr>
            <a:spLocks noGrp="1"/>
          </p:cNvSpPr>
          <p:nvPr>
            <p:ph type="sldNum"/>
          </p:nvPr>
        </p:nvSpPr>
        <p:spPr>
          <a:xfrm>
            <a:off x="4649040" y="5720040"/>
            <a:ext cx="64332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FDDB0357-0081-4EC2-9F85-4E4BEB788C71}" type="slidenum">
              <a:rPr b="0" lang="cs-CZ" sz="1200" spc="-1" strike="noStrike">
                <a:solidFill>
                  <a:srgbClr val="94c600"/>
                </a:solidFill>
                <a:latin typeface="Century Gothic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88" name="CustomShape 89"/>
          <p:cNvSpPr/>
          <p:nvPr/>
        </p:nvSpPr>
        <p:spPr>
          <a:xfrm>
            <a:off x="4650840" y="6088320"/>
            <a:ext cx="3504960" cy="813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9" name="PlaceHolder 90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solidFill>
                  <a:srgbClr val="3e3d2d"/>
                </a:solidFill>
                <a:latin typeface="Century Gothic"/>
              </a:rPr>
              <a:t>Klikněte pro úpravu formátu textu osnovy</a:t>
            </a:r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3e3d2d"/>
                </a:solidFill>
                <a:latin typeface="Century Gothic"/>
              </a:rPr>
              <a:t>Druhá úroveň</a:t>
            </a:r>
            <a:endParaRPr b="0" lang="cs-CZ" sz="2000" spc="-1" strike="noStrike">
              <a:solidFill>
                <a:srgbClr val="3e3d2d"/>
              </a:solidFill>
              <a:latin typeface="Century Gothic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3e3d2d"/>
                </a:solidFill>
                <a:latin typeface="Century Gothic"/>
              </a:rPr>
              <a:t>Třetí úroveň</a:t>
            </a:r>
            <a:endParaRPr b="0" lang="cs-CZ" sz="1800" spc="-1" strike="noStrike">
              <a:solidFill>
                <a:srgbClr val="3e3d2d"/>
              </a:solidFill>
              <a:latin typeface="Century Gothic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600" spc="-1" strike="noStrike">
                <a:solidFill>
                  <a:srgbClr val="3e3d2d"/>
                </a:solidFill>
                <a:latin typeface="Century Gothic"/>
              </a:rPr>
              <a:t>Čtvrtá úroveň osnovy</a:t>
            </a:r>
            <a:endParaRPr b="0" lang="cs-CZ" sz="1600" spc="-1" strike="noStrike">
              <a:solidFill>
                <a:srgbClr val="3e3d2d"/>
              </a:solidFill>
              <a:latin typeface="Century Gothic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3e3d2d"/>
                </a:solidFill>
                <a:latin typeface="Century Gothic"/>
              </a:rPr>
              <a:t>Pátá úroveň osnovy</a:t>
            </a:r>
            <a:endParaRPr b="0" lang="cs-CZ" sz="2000" spc="-1" strike="noStrike">
              <a:solidFill>
                <a:srgbClr val="3e3d2d"/>
              </a:solidFill>
              <a:latin typeface="Century Gothic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3e3d2d"/>
                </a:solidFill>
                <a:latin typeface="Century Gothic"/>
              </a:rPr>
              <a:t>Šestá úroveň</a:t>
            </a:r>
            <a:endParaRPr b="0" lang="cs-CZ" sz="2000" spc="-1" strike="noStrike">
              <a:solidFill>
                <a:srgbClr val="3e3d2d"/>
              </a:solidFill>
              <a:latin typeface="Century Gothic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3e3d2d"/>
                </a:solidFill>
                <a:latin typeface="Century Gothic"/>
              </a:rPr>
              <a:t>Sedmá úroveň</a:t>
            </a:r>
            <a:endParaRPr b="0" lang="cs-CZ" sz="20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roup 1"/>
          <p:cNvGrpSpPr/>
          <p:nvPr/>
        </p:nvGrpSpPr>
        <p:grpSpPr>
          <a:xfrm>
            <a:off x="-567360" y="0"/>
            <a:ext cx="10458360" cy="7116480"/>
            <a:chOff x="-567360" y="0"/>
            <a:chExt cx="10458360" cy="7116480"/>
          </a:xfrm>
        </p:grpSpPr>
        <p:grpSp>
          <p:nvGrpSpPr>
            <p:cNvPr id="127" name="Group 2"/>
            <p:cNvGrpSpPr/>
            <p:nvPr/>
          </p:nvGrpSpPr>
          <p:grpSpPr>
            <a:xfrm>
              <a:off x="77760" y="0"/>
              <a:ext cx="9144000" cy="6858000"/>
              <a:chOff x="77760" y="0"/>
              <a:chExt cx="9144000" cy="6858000"/>
            </a:xfrm>
          </p:grpSpPr>
          <p:grpSp>
            <p:nvGrpSpPr>
              <p:cNvPr id="128" name="Group 3"/>
              <p:cNvGrpSpPr/>
              <p:nvPr/>
            </p:nvGrpSpPr>
            <p:grpSpPr>
              <a:xfrm>
                <a:off x="77760" y="0"/>
                <a:ext cx="2514240" cy="6857640"/>
                <a:chOff x="77760" y="0"/>
                <a:chExt cx="2514240" cy="6857640"/>
              </a:xfrm>
            </p:grpSpPr>
            <p:sp>
              <p:nvSpPr>
                <p:cNvPr id="129" name="CustomShape 4"/>
                <p:cNvSpPr/>
                <p:nvPr/>
              </p:nvSpPr>
              <p:spPr>
                <a:xfrm>
                  <a:off x="992160" y="0"/>
                  <a:ext cx="159984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130" name="CustomShape 5"/>
                <p:cNvSpPr/>
                <p:nvPr/>
              </p:nvSpPr>
              <p:spPr>
                <a:xfrm>
                  <a:off x="77760" y="0"/>
                  <a:ext cx="45684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131" name="CustomShape 6"/>
                <p:cNvSpPr/>
                <p:nvPr/>
              </p:nvSpPr>
              <p:spPr>
                <a:xfrm>
                  <a:off x="306360" y="0"/>
                  <a:ext cx="76176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</p:grpSp>
          <p:grpSp>
            <p:nvGrpSpPr>
              <p:cNvPr id="132" name="Group 7"/>
              <p:cNvGrpSpPr/>
              <p:nvPr/>
            </p:nvGrpSpPr>
            <p:grpSpPr>
              <a:xfrm>
                <a:off x="500400" y="0"/>
                <a:ext cx="2514240" cy="6857640"/>
                <a:chOff x="500400" y="0"/>
                <a:chExt cx="2514240" cy="6857640"/>
              </a:xfrm>
            </p:grpSpPr>
            <p:sp>
              <p:nvSpPr>
                <p:cNvPr id="133" name="CustomShape 8"/>
                <p:cNvSpPr/>
                <p:nvPr/>
              </p:nvSpPr>
              <p:spPr>
                <a:xfrm>
                  <a:off x="1414800" y="0"/>
                  <a:ext cx="159984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134" name="CustomShape 9"/>
                <p:cNvSpPr/>
                <p:nvPr/>
              </p:nvSpPr>
              <p:spPr>
                <a:xfrm>
                  <a:off x="500400" y="0"/>
                  <a:ext cx="45684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135" name="CustomShape 10"/>
                <p:cNvSpPr/>
                <p:nvPr/>
              </p:nvSpPr>
              <p:spPr>
                <a:xfrm>
                  <a:off x="729000" y="0"/>
                  <a:ext cx="76176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</p:grpSp>
          <p:grpSp>
            <p:nvGrpSpPr>
              <p:cNvPr id="136" name="Group 11"/>
              <p:cNvGrpSpPr/>
              <p:nvPr/>
            </p:nvGrpSpPr>
            <p:grpSpPr>
              <a:xfrm>
                <a:off x="6707520" y="360"/>
                <a:ext cx="2514240" cy="6857640"/>
                <a:chOff x="6707520" y="360"/>
                <a:chExt cx="2514240" cy="6857640"/>
              </a:xfrm>
            </p:grpSpPr>
            <p:sp>
              <p:nvSpPr>
                <p:cNvPr id="137" name="CustomShape 12"/>
                <p:cNvSpPr/>
                <p:nvPr/>
              </p:nvSpPr>
              <p:spPr>
                <a:xfrm rot="10800000">
                  <a:off x="6707520" y="360"/>
                  <a:ext cx="159984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138" name="CustomShape 13"/>
                <p:cNvSpPr/>
                <p:nvPr/>
              </p:nvSpPr>
              <p:spPr>
                <a:xfrm rot="10800000">
                  <a:off x="8764920" y="360"/>
                  <a:ext cx="45684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139" name="CustomShape 14"/>
                <p:cNvSpPr/>
                <p:nvPr/>
              </p:nvSpPr>
              <p:spPr>
                <a:xfrm rot="10800000">
                  <a:off x="8231400" y="360"/>
                  <a:ext cx="76176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</p:grpSp>
          <p:sp>
            <p:nvSpPr>
              <p:cNvPr id="140" name="CustomShape 15"/>
              <p:cNvSpPr/>
              <p:nvPr/>
            </p:nvSpPr>
            <p:spPr>
              <a:xfrm>
                <a:off x="3887640" y="0"/>
                <a:ext cx="2819160" cy="685764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141" name="CustomShape 16"/>
              <p:cNvSpPr/>
              <p:nvPr/>
            </p:nvSpPr>
            <p:spPr>
              <a:xfrm>
                <a:off x="2973240" y="0"/>
                <a:ext cx="456840" cy="685764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142" name="CustomShape 17"/>
              <p:cNvSpPr/>
              <p:nvPr/>
            </p:nvSpPr>
            <p:spPr>
              <a:xfrm>
                <a:off x="3201840" y="0"/>
                <a:ext cx="761760" cy="685764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</p:grpSp>
        <p:sp>
          <p:nvSpPr>
            <p:cNvPr id="143" name="CustomShape 18"/>
            <p:cNvSpPr/>
            <p:nvPr/>
          </p:nvSpPr>
          <p:spPr>
            <a:xfrm>
              <a:off x="65880" y="5034960"/>
              <a:ext cx="9143640" cy="1175400"/>
            </a:xfrm>
            <a:custGeom>
              <a:avLst/>
              <a:gdLst/>
              <a:ahLst/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w="6480">
              <a:solidFill>
                <a:schemeClr val="bg1">
                  <a:alpha val="2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44" name="CustomShape 19"/>
            <p:cNvSpPr/>
            <p:nvPr/>
          </p:nvSpPr>
          <p:spPr>
            <a:xfrm>
              <a:off x="65880" y="3467520"/>
              <a:ext cx="9143640" cy="890280"/>
            </a:xfrm>
            <a:custGeom>
              <a:avLst/>
              <a:gdLst/>
              <a:ahLst/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w="6480">
              <a:solidFill>
                <a:schemeClr val="bg1">
                  <a:alpha val="2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45" name="CustomShape 20"/>
            <p:cNvSpPr/>
            <p:nvPr/>
          </p:nvSpPr>
          <p:spPr>
            <a:xfrm>
              <a:off x="54000" y="5640840"/>
              <a:ext cx="3004200" cy="1211040"/>
            </a:xfrm>
            <a:custGeom>
              <a:avLst/>
              <a:gdLst/>
              <a:ahLst/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w="6480">
              <a:solidFill>
                <a:schemeClr val="bg1">
                  <a:alpha val="2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46" name="CustomShape 21"/>
            <p:cNvSpPr/>
            <p:nvPr/>
          </p:nvSpPr>
          <p:spPr>
            <a:xfrm>
              <a:off x="65880" y="5284440"/>
              <a:ext cx="9143640" cy="1478160"/>
            </a:xfrm>
            <a:custGeom>
              <a:avLst/>
              <a:gdLst/>
              <a:ahLst/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w="6480">
              <a:solidFill>
                <a:schemeClr val="bg1">
                  <a:alpha val="2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47" name="CustomShape 22"/>
            <p:cNvSpPr/>
            <p:nvPr/>
          </p:nvSpPr>
          <p:spPr>
            <a:xfrm>
              <a:off x="2215080" y="5132160"/>
              <a:ext cx="6982200" cy="1719720"/>
            </a:xfrm>
            <a:custGeom>
              <a:avLst/>
              <a:gdLst/>
              <a:ahLst/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w="6480">
              <a:solidFill>
                <a:schemeClr val="bg1">
                  <a:alpha val="2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48" name="CustomShape 23"/>
            <p:cNvSpPr/>
            <p:nvPr/>
          </p:nvSpPr>
          <p:spPr>
            <a:xfrm rot="1800000">
              <a:off x="3073680" y="285912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49" name="CustomShape 24"/>
            <p:cNvSpPr/>
            <p:nvPr/>
          </p:nvSpPr>
          <p:spPr>
            <a:xfrm rot="1800000">
              <a:off x="3797640" y="412596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50" name="CustomShape 25"/>
            <p:cNvSpPr/>
            <p:nvPr/>
          </p:nvSpPr>
          <p:spPr>
            <a:xfrm rot="1800000">
              <a:off x="3807360" y="159228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600">
              <a:solidFill>
                <a:schemeClr val="bg1">
                  <a:alpha val="8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51" name="CustomShape 26"/>
            <p:cNvSpPr/>
            <p:nvPr/>
          </p:nvSpPr>
          <p:spPr>
            <a:xfrm rot="1800000">
              <a:off x="3054600" y="32544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600">
              <a:solidFill>
                <a:schemeClr val="bg1">
                  <a:alpha val="8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52" name="CustomShape 27"/>
            <p:cNvSpPr/>
            <p:nvPr/>
          </p:nvSpPr>
          <p:spPr>
            <a:xfrm rot="1800000">
              <a:off x="4540680" y="538308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53" name="CustomShape 28"/>
            <p:cNvSpPr/>
            <p:nvPr/>
          </p:nvSpPr>
          <p:spPr>
            <a:xfrm rot="1800000">
              <a:off x="-304560" y="4201200"/>
              <a:ext cx="1261080" cy="1387800"/>
            </a:xfrm>
            <a:custGeom>
              <a:avLst/>
              <a:gdLst/>
              <a:ahLst/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54" name="CustomShape 29"/>
            <p:cNvSpPr/>
            <p:nvPr/>
          </p:nvSpPr>
          <p:spPr>
            <a:xfrm rot="1800000">
              <a:off x="101880" y="540216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55" name="CustomShape 30"/>
            <p:cNvSpPr/>
            <p:nvPr/>
          </p:nvSpPr>
          <p:spPr>
            <a:xfrm rot="1800000">
              <a:off x="130680" y="284940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600">
              <a:solidFill>
                <a:schemeClr val="bg1">
                  <a:alpha val="8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56" name="CustomShape 31"/>
            <p:cNvSpPr/>
            <p:nvPr/>
          </p:nvSpPr>
          <p:spPr>
            <a:xfrm rot="1800000">
              <a:off x="854280" y="412596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57" name="CustomShape 32"/>
            <p:cNvSpPr/>
            <p:nvPr/>
          </p:nvSpPr>
          <p:spPr>
            <a:xfrm rot="1800000">
              <a:off x="1587960" y="541152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58" name="CustomShape 33"/>
            <p:cNvSpPr/>
            <p:nvPr/>
          </p:nvSpPr>
          <p:spPr>
            <a:xfrm rot="1800000">
              <a:off x="1607040" y="285912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600">
              <a:solidFill>
                <a:schemeClr val="bg1">
                  <a:alpha val="8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59" name="CustomShape 34"/>
            <p:cNvSpPr/>
            <p:nvPr/>
          </p:nvSpPr>
          <p:spPr>
            <a:xfrm rot="1800000">
              <a:off x="873360" y="156348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60" name="CustomShape 35"/>
            <p:cNvSpPr/>
            <p:nvPr/>
          </p:nvSpPr>
          <p:spPr>
            <a:xfrm rot="1800000">
              <a:off x="6883920" y="414468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61" name="CustomShape 36"/>
            <p:cNvSpPr/>
            <p:nvPr/>
          </p:nvSpPr>
          <p:spPr>
            <a:xfrm rot="1800000">
              <a:off x="7626600" y="542124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62" name="CustomShape 37"/>
            <p:cNvSpPr/>
            <p:nvPr/>
          </p:nvSpPr>
          <p:spPr>
            <a:xfrm rot="1800000">
              <a:off x="7626600" y="286848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600">
              <a:solidFill>
                <a:schemeClr val="bg1">
                  <a:alpha val="8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63" name="CustomShape 38"/>
            <p:cNvSpPr/>
            <p:nvPr/>
          </p:nvSpPr>
          <p:spPr>
            <a:xfrm rot="1800000">
              <a:off x="8384040" y="4055400"/>
              <a:ext cx="1243080" cy="1387800"/>
            </a:xfrm>
            <a:custGeom>
              <a:avLst/>
              <a:gdLst/>
              <a:ahLst/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64" name="CustomShape 39"/>
            <p:cNvSpPr/>
            <p:nvPr/>
          </p:nvSpPr>
          <p:spPr>
            <a:xfrm rot="1800000">
              <a:off x="8384040" y="1511280"/>
              <a:ext cx="1241640" cy="1388520"/>
            </a:xfrm>
            <a:custGeom>
              <a:avLst/>
              <a:gdLst/>
              <a:ahLst/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65" name="CustomShape 40"/>
          <p:cNvSpPr/>
          <p:nvPr/>
        </p:nvSpPr>
        <p:spPr>
          <a:xfrm>
            <a:off x="457200" y="333360"/>
            <a:ext cx="8229240" cy="6185160"/>
          </a:xfrm>
          <a:prstGeom prst="rect">
            <a:avLst/>
          </a:prstGeom>
          <a:solidFill>
            <a:schemeClr val="bg1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6" name="CustomShape 41"/>
          <p:cNvSpPr/>
          <p:nvPr/>
        </p:nvSpPr>
        <p:spPr>
          <a:xfrm>
            <a:off x="4561200" y="-21600"/>
            <a:ext cx="3678840" cy="69876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7" name="CustomShape 42"/>
          <p:cNvSpPr/>
          <p:nvPr/>
        </p:nvSpPr>
        <p:spPr>
          <a:xfrm>
            <a:off x="4649040" y="-21600"/>
            <a:ext cx="3504960" cy="623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8" name="PlaceHolder 43"/>
          <p:cNvSpPr>
            <a:spLocks noGrp="1"/>
          </p:cNvSpPr>
          <p:nvPr>
            <p:ph type="title"/>
          </p:nvPr>
        </p:nvSpPr>
        <p:spPr>
          <a:xfrm>
            <a:off x="1043640" y="1027800"/>
            <a:ext cx="7024320" cy="114264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cs-CZ" sz="4000" spc="-1" strike="noStrike">
                <a:solidFill>
                  <a:srgbClr val="94c600"/>
                </a:solidFill>
                <a:latin typeface="Century Gothic"/>
              </a:rPr>
              <a:t>Kliknutím lze upravit styl.</a:t>
            </a:r>
            <a:endParaRPr b="0" lang="cs-CZ" sz="40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69" name="PlaceHolder 44"/>
          <p:cNvSpPr>
            <a:spLocks noGrp="1"/>
          </p:cNvSpPr>
          <p:nvPr>
            <p:ph type="body"/>
          </p:nvPr>
        </p:nvSpPr>
        <p:spPr>
          <a:xfrm>
            <a:off x="1043640" y="2323800"/>
            <a:ext cx="6777000" cy="3508560"/>
          </a:xfrm>
          <a:prstGeom prst="rect">
            <a:avLst/>
          </a:prstGeom>
        </p:spPr>
        <p:txBody>
          <a:bodyPr>
            <a:noAutofit/>
          </a:bodyPr>
          <a:p>
            <a:pPr marL="343080" indent="-273960">
              <a:lnSpc>
                <a:spcPct val="100000"/>
              </a:lnSpc>
              <a:spcBef>
                <a:spcPts val="479"/>
              </a:spcBef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b="0" lang="cs-CZ" sz="2400" spc="-1" strike="noStrike">
                <a:solidFill>
                  <a:srgbClr val="3e3d2d"/>
                </a:solidFill>
                <a:latin typeface="Century Gothic"/>
              </a:rPr>
              <a:t>Kliknutím lze upravit styly předlohy textu.</a:t>
            </a:r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  <a:p>
            <a:pPr lvl="1" marL="640080" indent="-273960">
              <a:lnSpc>
                <a:spcPct val="100000"/>
              </a:lnSpc>
              <a:spcBef>
                <a:spcPts val="439"/>
              </a:spcBef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b="0" lang="cs-CZ" sz="2200" spc="-1" strike="noStrike">
                <a:solidFill>
                  <a:srgbClr val="3e3d2d"/>
                </a:solidFill>
                <a:latin typeface="Century Gothic"/>
              </a:rPr>
              <a:t>Druhá úroveň</a:t>
            </a:r>
            <a:endParaRPr b="0" lang="cs-CZ" sz="2200" spc="-1" strike="noStrike">
              <a:solidFill>
                <a:srgbClr val="3e3d2d"/>
              </a:solidFill>
              <a:latin typeface="Century Gothic"/>
            </a:endParaRPr>
          </a:p>
          <a:p>
            <a:pPr lvl="2" marL="914400" indent="-228240">
              <a:lnSpc>
                <a:spcPct val="100000"/>
              </a:lnSpc>
              <a:spcBef>
                <a:spcPts val="400"/>
              </a:spcBef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b="0" lang="cs-CZ" sz="2000" spc="-1" strike="noStrike">
                <a:solidFill>
                  <a:srgbClr val="3e3d2d"/>
                </a:solidFill>
                <a:latin typeface="Century Gothic"/>
              </a:rPr>
              <a:t>Třetí úroveň</a:t>
            </a:r>
            <a:endParaRPr b="0" lang="cs-CZ" sz="2000" spc="-1" strike="noStrike">
              <a:solidFill>
                <a:srgbClr val="3e3d2d"/>
              </a:solidFill>
              <a:latin typeface="Century Gothic"/>
            </a:endParaRPr>
          </a:p>
          <a:p>
            <a:pPr lvl="3" marL="1124640" indent="-228240">
              <a:lnSpc>
                <a:spcPct val="100000"/>
              </a:lnSpc>
              <a:spcBef>
                <a:spcPts val="360"/>
              </a:spcBef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b="0" lang="cs-CZ" sz="1800" spc="-1" strike="noStrike">
                <a:solidFill>
                  <a:srgbClr val="3e3d2d"/>
                </a:solidFill>
                <a:latin typeface="Century Gothic"/>
              </a:rPr>
              <a:t>Čtvrtá úroveň</a:t>
            </a:r>
            <a:endParaRPr b="0" lang="cs-CZ" sz="1800" spc="-1" strike="noStrike">
              <a:solidFill>
                <a:srgbClr val="3e3d2d"/>
              </a:solidFill>
              <a:latin typeface="Century Gothic"/>
            </a:endParaRPr>
          </a:p>
          <a:p>
            <a:pPr lvl="4" marL="1325880" indent="-228240">
              <a:lnSpc>
                <a:spcPct val="100000"/>
              </a:lnSpc>
              <a:spcBef>
                <a:spcPts val="320"/>
              </a:spcBef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b="0" lang="cs-CZ" sz="1600" spc="-1" strike="noStrike">
                <a:solidFill>
                  <a:srgbClr val="3e3d2d"/>
                </a:solidFill>
                <a:latin typeface="Century Gothic"/>
              </a:rPr>
              <a:t>Pátá úroveň</a:t>
            </a:r>
            <a:endParaRPr b="0" lang="cs-CZ" sz="16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70" name="PlaceHolder 45"/>
          <p:cNvSpPr>
            <a:spLocks noGrp="1"/>
          </p:cNvSpPr>
          <p:nvPr>
            <p:ph type="dt"/>
          </p:nvPr>
        </p:nvSpPr>
        <p:spPr>
          <a:xfrm>
            <a:off x="5997240" y="22464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64733147-662A-4BA5-A411-603FA6A521BE}" type="datetime">
              <a:rPr b="0" lang="cs-CZ" sz="1200" spc="-1" strike="noStrike">
                <a:solidFill>
                  <a:srgbClr val="fefefe"/>
                </a:solidFill>
                <a:latin typeface="Century Gothic"/>
              </a:rPr>
              <a:t>25. 4. 2020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171" name="PlaceHolder 46"/>
          <p:cNvSpPr>
            <a:spLocks noGrp="1"/>
          </p:cNvSpPr>
          <p:nvPr>
            <p:ph type="ftr"/>
          </p:nvPr>
        </p:nvSpPr>
        <p:spPr>
          <a:xfrm>
            <a:off x="4641480" y="5852160"/>
            <a:ext cx="35017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172" name="PlaceHolder 47"/>
          <p:cNvSpPr>
            <a:spLocks noGrp="1"/>
          </p:cNvSpPr>
          <p:nvPr>
            <p:ph type="sldNum"/>
          </p:nvPr>
        </p:nvSpPr>
        <p:spPr>
          <a:xfrm>
            <a:off x="4649040" y="224640"/>
            <a:ext cx="13316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4F97578D-29E9-497D-8F09-91C86B1F047D}" type="slidenum">
              <a:rPr b="0" lang="cs-CZ" sz="1200" spc="-1" strike="noStrike">
                <a:solidFill>
                  <a:srgbClr val="fefefe"/>
                </a:solidFill>
                <a:latin typeface="Century Gothic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9" name="Group 1"/>
          <p:cNvGrpSpPr/>
          <p:nvPr/>
        </p:nvGrpSpPr>
        <p:grpSpPr>
          <a:xfrm>
            <a:off x="-567360" y="0"/>
            <a:ext cx="10458360" cy="7116480"/>
            <a:chOff x="-567360" y="0"/>
            <a:chExt cx="10458360" cy="7116480"/>
          </a:xfrm>
        </p:grpSpPr>
        <p:grpSp>
          <p:nvGrpSpPr>
            <p:cNvPr id="210" name="Group 2"/>
            <p:cNvGrpSpPr/>
            <p:nvPr/>
          </p:nvGrpSpPr>
          <p:grpSpPr>
            <a:xfrm>
              <a:off x="77760" y="0"/>
              <a:ext cx="9144000" cy="6858000"/>
              <a:chOff x="77760" y="0"/>
              <a:chExt cx="9144000" cy="6858000"/>
            </a:xfrm>
          </p:grpSpPr>
          <p:grpSp>
            <p:nvGrpSpPr>
              <p:cNvPr id="211" name="Group 3"/>
              <p:cNvGrpSpPr/>
              <p:nvPr/>
            </p:nvGrpSpPr>
            <p:grpSpPr>
              <a:xfrm>
                <a:off x="77760" y="0"/>
                <a:ext cx="2514240" cy="6857640"/>
                <a:chOff x="77760" y="0"/>
                <a:chExt cx="2514240" cy="6857640"/>
              </a:xfrm>
            </p:grpSpPr>
            <p:sp>
              <p:nvSpPr>
                <p:cNvPr id="212" name="CustomShape 4"/>
                <p:cNvSpPr/>
                <p:nvPr/>
              </p:nvSpPr>
              <p:spPr>
                <a:xfrm>
                  <a:off x="992160" y="0"/>
                  <a:ext cx="159984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213" name="CustomShape 5"/>
                <p:cNvSpPr/>
                <p:nvPr/>
              </p:nvSpPr>
              <p:spPr>
                <a:xfrm>
                  <a:off x="77760" y="0"/>
                  <a:ext cx="45684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214" name="CustomShape 6"/>
                <p:cNvSpPr/>
                <p:nvPr/>
              </p:nvSpPr>
              <p:spPr>
                <a:xfrm>
                  <a:off x="306360" y="0"/>
                  <a:ext cx="76176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</p:grpSp>
          <p:grpSp>
            <p:nvGrpSpPr>
              <p:cNvPr id="215" name="Group 7"/>
              <p:cNvGrpSpPr/>
              <p:nvPr/>
            </p:nvGrpSpPr>
            <p:grpSpPr>
              <a:xfrm>
                <a:off x="500400" y="0"/>
                <a:ext cx="2514240" cy="6857640"/>
                <a:chOff x="500400" y="0"/>
                <a:chExt cx="2514240" cy="6857640"/>
              </a:xfrm>
            </p:grpSpPr>
            <p:sp>
              <p:nvSpPr>
                <p:cNvPr id="216" name="CustomShape 8"/>
                <p:cNvSpPr/>
                <p:nvPr/>
              </p:nvSpPr>
              <p:spPr>
                <a:xfrm>
                  <a:off x="1414800" y="0"/>
                  <a:ext cx="159984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217" name="CustomShape 9"/>
                <p:cNvSpPr/>
                <p:nvPr/>
              </p:nvSpPr>
              <p:spPr>
                <a:xfrm>
                  <a:off x="500400" y="0"/>
                  <a:ext cx="45684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218" name="CustomShape 10"/>
                <p:cNvSpPr/>
                <p:nvPr/>
              </p:nvSpPr>
              <p:spPr>
                <a:xfrm>
                  <a:off x="729000" y="0"/>
                  <a:ext cx="76176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</p:grpSp>
          <p:grpSp>
            <p:nvGrpSpPr>
              <p:cNvPr id="219" name="Group 11"/>
              <p:cNvGrpSpPr/>
              <p:nvPr/>
            </p:nvGrpSpPr>
            <p:grpSpPr>
              <a:xfrm>
                <a:off x="6707520" y="360"/>
                <a:ext cx="2514240" cy="6857640"/>
                <a:chOff x="6707520" y="360"/>
                <a:chExt cx="2514240" cy="6857640"/>
              </a:xfrm>
            </p:grpSpPr>
            <p:sp>
              <p:nvSpPr>
                <p:cNvPr id="220" name="CustomShape 12"/>
                <p:cNvSpPr/>
                <p:nvPr/>
              </p:nvSpPr>
              <p:spPr>
                <a:xfrm rot="10800000">
                  <a:off x="6707520" y="360"/>
                  <a:ext cx="159984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221" name="CustomShape 13"/>
                <p:cNvSpPr/>
                <p:nvPr/>
              </p:nvSpPr>
              <p:spPr>
                <a:xfrm rot="10800000">
                  <a:off x="8764920" y="360"/>
                  <a:ext cx="45684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222" name="CustomShape 14"/>
                <p:cNvSpPr/>
                <p:nvPr/>
              </p:nvSpPr>
              <p:spPr>
                <a:xfrm rot="10800000">
                  <a:off x="8231400" y="360"/>
                  <a:ext cx="76176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</p:grpSp>
          <p:sp>
            <p:nvSpPr>
              <p:cNvPr id="223" name="CustomShape 15"/>
              <p:cNvSpPr/>
              <p:nvPr/>
            </p:nvSpPr>
            <p:spPr>
              <a:xfrm>
                <a:off x="3887640" y="0"/>
                <a:ext cx="2819160" cy="685764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224" name="CustomShape 16"/>
              <p:cNvSpPr/>
              <p:nvPr/>
            </p:nvSpPr>
            <p:spPr>
              <a:xfrm>
                <a:off x="2973240" y="0"/>
                <a:ext cx="456840" cy="685764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225" name="CustomShape 17"/>
              <p:cNvSpPr/>
              <p:nvPr/>
            </p:nvSpPr>
            <p:spPr>
              <a:xfrm>
                <a:off x="3201840" y="0"/>
                <a:ext cx="761760" cy="685764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</p:grpSp>
        <p:sp>
          <p:nvSpPr>
            <p:cNvPr id="226" name="CustomShape 18"/>
            <p:cNvSpPr/>
            <p:nvPr/>
          </p:nvSpPr>
          <p:spPr>
            <a:xfrm>
              <a:off x="65880" y="5034960"/>
              <a:ext cx="9143640" cy="1175400"/>
            </a:xfrm>
            <a:custGeom>
              <a:avLst/>
              <a:gdLst/>
              <a:ahLst/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w="6480">
              <a:solidFill>
                <a:schemeClr val="bg1">
                  <a:alpha val="2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27" name="CustomShape 19"/>
            <p:cNvSpPr/>
            <p:nvPr/>
          </p:nvSpPr>
          <p:spPr>
            <a:xfrm>
              <a:off x="65880" y="3467520"/>
              <a:ext cx="9143640" cy="890280"/>
            </a:xfrm>
            <a:custGeom>
              <a:avLst/>
              <a:gdLst/>
              <a:ahLst/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w="6480">
              <a:solidFill>
                <a:schemeClr val="bg1">
                  <a:alpha val="2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28" name="CustomShape 20"/>
            <p:cNvSpPr/>
            <p:nvPr/>
          </p:nvSpPr>
          <p:spPr>
            <a:xfrm>
              <a:off x="54000" y="5640840"/>
              <a:ext cx="3004200" cy="1211040"/>
            </a:xfrm>
            <a:custGeom>
              <a:avLst/>
              <a:gdLst/>
              <a:ahLst/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w="6480">
              <a:solidFill>
                <a:schemeClr val="bg1">
                  <a:alpha val="2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29" name="CustomShape 21"/>
            <p:cNvSpPr/>
            <p:nvPr/>
          </p:nvSpPr>
          <p:spPr>
            <a:xfrm>
              <a:off x="65880" y="5284440"/>
              <a:ext cx="9143640" cy="1478160"/>
            </a:xfrm>
            <a:custGeom>
              <a:avLst/>
              <a:gdLst/>
              <a:ahLst/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w="6480">
              <a:solidFill>
                <a:schemeClr val="bg1">
                  <a:alpha val="2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30" name="CustomShape 22"/>
            <p:cNvSpPr/>
            <p:nvPr/>
          </p:nvSpPr>
          <p:spPr>
            <a:xfrm>
              <a:off x="2215080" y="5132160"/>
              <a:ext cx="6982200" cy="1719720"/>
            </a:xfrm>
            <a:custGeom>
              <a:avLst/>
              <a:gdLst/>
              <a:ahLst/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w="6480">
              <a:solidFill>
                <a:schemeClr val="bg1">
                  <a:alpha val="2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31" name="CustomShape 23"/>
            <p:cNvSpPr/>
            <p:nvPr/>
          </p:nvSpPr>
          <p:spPr>
            <a:xfrm rot="1800000">
              <a:off x="3073680" y="285912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32" name="CustomShape 24"/>
            <p:cNvSpPr/>
            <p:nvPr/>
          </p:nvSpPr>
          <p:spPr>
            <a:xfrm rot="1800000">
              <a:off x="3797640" y="412596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33" name="CustomShape 25"/>
            <p:cNvSpPr/>
            <p:nvPr/>
          </p:nvSpPr>
          <p:spPr>
            <a:xfrm rot="1800000">
              <a:off x="3807360" y="159228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600">
              <a:solidFill>
                <a:schemeClr val="bg1">
                  <a:alpha val="8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34" name="CustomShape 26"/>
            <p:cNvSpPr/>
            <p:nvPr/>
          </p:nvSpPr>
          <p:spPr>
            <a:xfrm rot="1800000">
              <a:off x="3054600" y="32544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600">
              <a:solidFill>
                <a:schemeClr val="bg1">
                  <a:alpha val="8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35" name="CustomShape 27"/>
            <p:cNvSpPr/>
            <p:nvPr/>
          </p:nvSpPr>
          <p:spPr>
            <a:xfrm rot="1800000">
              <a:off x="4540680" y="538308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36" name="CustomShape 28"/>
            <p:cNvSpPr/>
            <p:nvPr/>
          </p:nvSpPr>
          <p:spPr>
            <a:xfrm rot="1800000">
              <a:off x="-304560" y="4201200"/>
              <a:ext cx="1261080" cy="1387800"/>
            </a:xfrm>
            <a:custGeom>
              <a:avLst/>
              <a:gdLst/>
              <a:ahLst/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37" name="CustomShape 29"/>
            <p:cNvSpPr/>
            <p:nvPr/>
          </p:nvSpPr>
          <p:spPr>
            <a:xfrm rot="1800000">
              <a:off x="101880" y="540216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38" name="CustomShape 30"/>
            <p:cNvSpPr/>
            <p:nvPr/>
          </p:nvSpPr>
          <p:spPr>
            <a:xfrm rot="1800000">
              <a:off x="130680" y="284940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600">
              <a:solidFill>
                <a:schemeClr val="bg1">
                  <a:alpha val="8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39" name="CustomShape 31"/>
            <p:cNvSpPr/>
            <p:nvPr/>
          </p:nvSpPr>
          <p:spPr>
            <a:xfrm rot="1800000">
              <a:off x="854280" y="412596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40" name="CustomShape 32"/>
            <p:cNvSpPr/>
            <p:nvPr/>
          </p:nvSpPr>
          <p:spPr>
            <a:xfrm rot="1800000">
              <a:off x="1587960" y="541152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41" name="CustomShape 33"/>
            <p:cNvSpPr/>
            <p:nvPr/>
          </p:nvSpPr>
          <p:spPr>
            <a:xfrm rot="1800000">
              <a:off x="1607040" y="285912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600">
              <a:solidFill>
                <a:schemeClr val="bg1">
                  <a:alpha val="8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42" name="CustomShape 34"/>
            <p:cNvSpPr/>
            <p:nvPr/>
          </p:nvSpPr>
          <p:spPr>
            <a:xfrm rot="1800000">
              <a:off x="873360" y="156348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43" name="CustomShape 35"/>
            <p:cNvSpPr/>
            <p:nvPr/>
          </p:nvSpPr>
          <p:spPr>
            <a:xfrm rot="1800000">
              <a:off x="6883920" y="414468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44" name="CustomShape 36"/>
            <p:cNvSpPr/>
            <p:nvPr/>
          </p:nvSpPr>
          <p:spPr>
            <a:xfrm rot="1800000">
              <a:off x="7626600" y="542124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45" name="CustomShape 37"/>
            <p:cNvSpPr/>
            <p:nvPr/>
          </p:nvSpPr>
          <p:spPr>
            <a:xfrm rot="1800000">
              <a:off x="7626600" y="286848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600">
              <a:solidFill>
                <a:schemeClr val="bg1">
                  <a:alpha val="8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46" name="CustomShape 38"/>
            <p:cNvSpPr/>
            <p:nvPr/>
          </p:nvSpPr>
          <p:spPr>
            <a:xfrm rot="1800000">
              <a:off x="8384040" y="4055400"/>
              <a:ext cx="1243080" cy="1387800"/>
            </a:xfrm>
            <a:custGeom>
              <a:avLst/>
              <a:gdLst/>
              <a:ahLst/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47" name="CustomShape 39"/>
            <p:cNvSpPr/>
            <p:nvPr/>
          </p:nvSpPr>
          <p:spPr>
            <a:xfrm rot="1800000">
              <a:off x="8384040" y="1511280"/>
              <a:ext cx="1241640" cy="1388520"/>
            </a:xfrm>
            <a:custGeom>
              <a:avLst/>
              <a:gdLst/>
              <a:ahLst/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248" name="CustomShape 40"/>
          <p:cNvSpPr/>
          <p:nvPr/>
        </p:nvSpPr>
        <p:spPr>
          <a:xfrm>
            <a:off x="457200" y="333360"/>
            <a:ext cx="8229240" cy="6185160"/>
          </a:xfrm>
          <a:prstGeom prst="rect">
            <a:avLst/>
          </a:prstGeom>
          <a:solidFill>
            <a:schemeClr val="bg1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41"/>
          <p:cNvSpPr/>
          <p:nvPr/>
        </p:nvSpPr>
        <p:spPr>
          <a:xfrm>
            <a:off x="4561200" y="-21600"/>
            <a:ext cx="3678840" cy="69876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0" name="CustomShape 42"/>
          <p:cNvSpPr/>
          <p:nvPr/>
        </p:nvSpPr>
        <p:spPr>
          <a:xfrm>
            <a:off x="4649040" y="-21600"/>
            <a:ext cx="3504960" cy="623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1" name="PlaceHolder 43"/>
          <p:cNvSpPr>
            <a:spLocks noGrp="1"/>
          </p:cNvSpPr>
          <p:nvPr>
            <p:ph type="dt"/>
          </p:nvPr>
        </p:nvSpPr>
        <p:spPr>
          <a:xfrm>
            <a:off x="5997240" y="22464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7D1C3DA3-D228-421A-80D5-C925064C5755}" type="datetime">
              <a:rPr b="0" lang="cs-CZ" sz="1200" spc="-1" strike="noStrike">
                <a:solidFill>
                  <a:srgbClr val="fefefe"/>
                </a:solidFill>
                <a:latin typeface="Century Gothic"/>
              </a:rPr>
              <a:t>25. 4. 2020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252" name="PlaceHolder 44"/>
          <p:cNvSpPr>
            <a:spLocks noGrp="1"/>
          </p:cNvSpPr>
          <p:nvPr>
            <p:ph type="ftr"/>
          </p:nvPr>
        </p:nvSpPr>
        <p:spPr>
          <a:xfrm>
            <a:off x="4641480" y="5852160"/>
            <a:ext cx="35017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253" name="PlaceHolder 45"/>
          <p:cNvSpPr>
            <a:spLocks noGrp="1"/>
          </p:cNvSpPr>
          <p:nvPr>
            <p:ph type="sldNum"/>
          </p:nvPr>
        </p:nvSpPr>
        <p:spPr>
          <a:xfrm>
            <a:off x="4649040" y="224640"/>
            <a:ext cx="13316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D805AD63-D555-4A83-A5F6-87C33C6A7681}" type="slidenum">
              <a:rPr b="0" lang="cs-CZ" sz="1200" spc="-1" strike="noStrike">
                <a:solidFill>
                  <a:srgbClr val="fefefe"/>
                </a:solidFill>
                <a:latin typeface="Century Gothic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254" name="PlaceHolder 46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cs-CZ" sz="1800" spc="-1" strike="noStrike">
                <a:solidFill>
                  <a:srgbClr val="000000"/>
                </a:solidFill>
                <a:latin typeface="Century Gothic"/>
              </a:rPr>
              <a:t>Klikněte pro úpravu formátu textu nadpisu</a:t>
            </a:r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55" name="PlaceHolder 4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solidFill>
                  <a:srgbClr val="3e3d2d"/>
                </a:solidFill>
                <a:latin typeface="Century Gothic"/>
              </a:rPr>
              <a:t>Klikněte pro úpravu formátu textu osnovy</a:t>
            </a:r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3e3d2d"/>
                </a:solidFill>
                <a:latin typeface="Century Gothic"/>
              </a:rPr>
              <a:t>Druhá úroveň</a:t>
            </a:r>
            <a:endParaRPr b="0" lang="cs-CZ" sz="2000" spc="-1" strike="noStrike">
              <a:solidFill>
                <a:srgbClr val="3e3d2d"/>
              </a:solidFill>
              <a:latin typeface="Century Gothic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3e3d2d"/>
                </a:solidFill>
                <a:latin typeface="Century Gothic"/>
              </a:rPr>
              <a:t>Třetí úroveň</a:t>
            </a:r>
            <a:endParaRPr b="0" lang="cs-CZ" sz="1800" spc="-1" strike="noStrike">
              <a:solidFill>
                <a:srgbClr val="3e3d2d"/>
              </a:solidFill>
              <a:latin typeface="Century Gothic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600" spc="-1" strike="noStrike">
                <a:solidFill>
                  <a:srgbClr val="3e3d2d"/>
                </a:solidFill>
                <a:latin typeface="Century Gothic"/>
              </a:rPr>
              <a:t>Čtvrtá úroveň osnovy</a:t>
            </a:r>
            <a:endParaRPr b="0" lang="cs-CZ" sz="1600" spc="-1" strike="noStrike">
              <a:solidFill>
                <a:srgbClr val="3e3d2d"/>
              </a:solidFill>
              <a:latin typeface="Century Gothic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3e3d2d"/>
                </a:solidFill>
                <a:latin typeface="Century Gothic"/>
              </a:rPr>
              <a:t>Pátá úroveň osnovy</a:t>
            </a:r>
            <a:endParaRPr b="0" lang="cs-CZ" sz="2000" spc="-1" strike="noStrike">
              <a:solidFill>
                <a:srgbClr val="3e3d2d"/>
              </a:solidFill>
              <a:latin typeface="Century Gothic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3e3d2d"/>
                </a:solidFill>
                <a:latin typeface="Century Gothic"/>
              </a:rPr>
              <a:t>Šestá úroveň</a:t>
            </a:r>
            <a:endParaRPr b="0" lang="cs-CZ" sz="2000" spc="-1" strike="noStrike">
              <a:solidFill>
                <a:srgbClr val="3e3d2d"/>
              </a:solidFill>
              <a:latin typeface="Century Gothic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3e3d2d"/>
                </a:solidFill>
                <a:latin typeface="Century Gothic"/>
              </a:rPr>
              <a:t>Sedmá úroveň</a:t>
            </a:r>
            <a:endParaRPr b="0" lang="cs-CZ" sz="20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diagramData" Target="../diagrams/data1.xml"/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slideLayout" Target="../slideLayouts/slideLayout2.xml"/><Relationship Id="rId8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TextShape 1"/>
          <p:cNvSpPr txBox="1"/>
          <p:nvPr/>
        </p:nvSpPr>
        <p:spPr>
          <a:xfrm>
            <a:off x="685800" y="213300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10000"/>
          </a:bodyPr>
          <a:p>
            <a:pPr>
              <a:lnSpc>
                <a:spcPct val="100000"/>
              </a:lnSpc>
            </a:pPr>
            <a:br/>
            <a:r>
              <a:rPr b="0" lang="cs-CZ" sz="3600" spc="-1" strike="noStrike">
                <a:solidFill>
                  <a:srgbClr val="94c600"/>
                </a:solidFill>
                <a:latin typeface="Century Gothic"/>
              </a:rPr>
              <a:t>	</a:t>
            </a:r>
            <a:br/>
            <a:r>
              <a:rPr b="0" lang="cs-CZ" sz="3600" spc="-1" strike="noStrike">
                <a:solidFill>
                  <a:srgbClr val="94c600"/>
                </a:solidFill>
                <a:latin typeface="Century Gothic"/>
              </a:rPr>
              <a:t> </a:t>
            </a:r>
            <a:br/>
            <a:r>
              <a:rPr b="0" lang="cs-CZ" sz="3600" spc="-1" strike="noStrike">
                <a:solidFill>
                  <a:srgbClr val="94c600"/>
                </a:solidFill>
                <a:latin typeface="Century Gothic"/>
              </a:rPr>
              <a:t> </a:t>
            </a:r>
            <a:br/>
            <a:r>
              <a:rPr b="0" lang="cs-CZ" sz="3600" spc="-1" strike="noStrike">
                <a:solidFill>
                  <a:srgbClr val="94c600"/>
                </a:solidFill>
                <a:latin typeface="Century Gothic"/>
              </a:rPr>
              <a:t> </a:t>
            </a:r>
            <a:br/>
            <a:r>
              <a:rPr b="0" lang="cs-CZ" sz="3600" spc="-1" strike="noStrike">
                <a:solidFill>
                  <a:srgbClr val="94c600"/>
                </a:solidFill>
                <a:latin typeface="Century Gothic"/>
              </a:rPr>
              <a:t> </a:t>
            </a:r>
            <a:br/>
            <a:r>
              <a:rPr b="0" lang="cs-CZ" sz="3600" spc="-1" strike="noStrike">
                <a:solidFill>
                  <a:srgbClr val="94c600"/>
                </a:solidFill>
                <a:latin typeface="Century Gothic"/>
              </a:rPr>
              <a:t>	</a:t>
            </a:r>
            <a:br/>
            <a:r>
              <a:rPr b="0" lang="cs-CZ" sz="3600" spc="-1" strike="noStrike">
                <a:solidFill>
                  <a:srgbClr val="94c600"/>
                </a:solidFill>
                <a:latin typeface="Century Gothic"/>
              </a:rPr>
              <a:t> </a:t>
            </a:r>
            <a:br/>
            <a:r>
              <a:rPr b="0" lang="cs-CZ" sz="3600" spc="-1" strike="noStrike">
                <a:solidFill>
                  <a:srgbClr val="94c600"/>
                </a:solidFill>
                <a:latin typeface="Century Gothic"/>
              </a:rPr>
              <a:t> </a:t>
            </a:r>
            <a:br/>
            <a:r>
              <a:rPr b="0" lang="cs-CZ" sz="3600" spc="-1" strike="noStrike">
                <a:solidFill>
                  <a:srgbClr val="94c600"/>
                </a:solidFill>
                <a:latin typeface="Century Gothic"/>
              </a:rPr>
              <a:t> </a:t>
            </a:r>
            <a:br/>
            <a:r>
              <a:rPr b="0" lang="cs-CZ" sz="3600" spc="-1" strike="noStrike">
                <a:solidFill>
                  <a:srgbClr val="94c600"/>
                </a:solidFill>
                <a:latin typeface="Century Gothic"/>
              </a:rPr>
              <a:t> </a:t>
            </a:r>
            <a:br/>
            <a:endParaRPr b="0" lang="cs-CZ" sz="36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99" name="TextShape 2"/>
          <p:cNvSpPr txBox="1"/>
          <p:nvPr/>
        </p:nvSpPr>
        <p:spPr>
          <a:xfrm>
            <a:off x="4733280" y="4421160"/>
            <a:ext cx="3309480" cy="12603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52000"/>
          </a:bodyPr>
          <a:p>
            <a:pPr>
              <a:lnSpc>
                <a:spcPct val="100000"/>
              </a:lnSpc>
              <a:spcBef>
                <a:spcPts val="360"/>
              </a:spcBef>
            </a:pP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0" lang="cs-CZ" sz="1800" spc="-1" strike="noStrike">
                <a:solidFill>
                  <a:srgbClr val="424242"/>
                </a:solidFill>
                <a:latin typeface="Century Gothic"/>
              </a:rPr>
              <a:t>	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0" lang="cs-CZ" sz="1800" spc="-1" strike="noStrike">
                <a:solidFill>
                  <a:srgbClr val="424242"/>
                </a:solidFill>
                <a:latin typeface="Century Gothic"/>
              </a:rPr>
              <a:t> 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0" lang="cs-CZ" sz="1800" spc="-1" strike="noStrike">
                <a:solidFill>
                  <a:srgbClr val="424242"/>
                </a:solidFill>
                <a:latin typeface="Century Gothic"/>
              </a:rPr>
              <a:t> 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0" lang="cs-CZ" sz="1800" spc="-1" strike="noStrike">
                <a:solidFill>
                  <a:srgbClr val="424242"/>
                </a:solidFill>
                <a:latin typeface="Century Gothic"/>
              </a:rPr>
              <a:t> 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0" lang="cs-CZ" sz="1800" spc="-1" strike="noStrike">
                <a:solidFill>
                  <a:srgbClr val="424242"/>
                </a:solidFill>
                <a:latin typeface="Century Gothic"/>
              </a:rPr>
              <a:t> </a:t>
            </a:r>
            <a:endParaRPr b="0" lang="cs-CZ" sz="1800" spc="-1" strike="noStrike">
              <a:latin typeface="Arial"/>
            </a:endParaRPr>
          </a:p>
        </p:txBody>
      </p:sp>
      <p:pic>
        <p:nvPicPr>
          <p:cNvPr id="300" name="Obrázek 1" descr=""/>
          <p:cNvPicPr/>
          <p:nvPr/>
        </p:nvPicPr>
        <p:blipFill>
          <a:blip r:embed="rId1"/>
          <a:stretch/>
        </p:blipFill>
        <p:spPr>
          <a:xfrm>
            <a:off x="1866960" y="685800"/>
            <a:ext cx="5409720" cy="1037880"/>
          </a:xfrm>
          <a:prstGeom prst="rect">
            <a:avLst/>
          </a:prstGeom>
          <a:ln>
            <a:noFill/>
          </a:ln>
        </p:spPr>
      </p:pic>
      <p:graphicFrame>
        <p:nvGraphicFramePr>
          <p:cNvPr id="1" name="Diagram1"/>
          <p:cNvGraphicFramePr/>
          <p:nvPr>
            <p:extLst>
              <p:ext uri="{D42A27DB-BD31-4B8C-83A1-F6EECF244321}">
                <p14:modId xmlns:p14="http://schemas.microsoft.com/office/powerpoint/2010/main" val="3009364455"/>
              </p:ext>
            </p:extLst>
          </p:nvPr>
        </p:nvGraphicFramePr>
        <p:xfrm>
          <a:off x="251640" y="2277000"/>
          <a:ext cx="7992360" cy="3284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01" name="CustomShape 3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>
            <a:noFill/>
          </a:ln>
        </p:spPr>
        <p:style>
          <a:lnRef idx="2"/>
          <a:fillRef idx="0"/>
          <a:effectRef idx="0"/>
          <a:fontRef idx="minor"/>
        </p:style>
      </p:sp>
      <p:sp>
        <p:nvSpPr>
          <p:cNvPr id="302" name="CustomShape 4"/>
          <p:cNvSpPr/>
          <p:nvPr/>
        </p:nvSpPr>
        <p:spPr>
          <a:xfrm>
            <a:off x="4254840" y="1457640"/>
            <a:ext cx="633960" cy="532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anchor="ctr">
            <a:spAutoFit/>
          </a:bodyPr>
          <a:p>
            <a:pPr>
              <a:lnSpc>
                <a:spcPct val="100000"/>
              </a:lnSpc>
            </a:pPr>
            <a:r>
              <a:rPr b="0" lang="cs-CZ" sz="1100" spc="-1" strike="noStrike">
                <a:solidFill>
                  <a:srgbClr val="000000"/>
                </a:solidFill>
                <a:latin typeface="Calibri"/>
                <a:ea typeface="Calibri"/>
              </a:rPr>
              <a:t>	</a:t>
            </a:r>
            <a:endParaRPr b="0" lang="cs-CZ" sz="11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TextShape 1"/>
          <p:cNvSpPr txBox="1"/>
          <p:nvPr/>
        </p:nvSpPr>
        <p:spPr>
          <a:xfrm>
            <a:off x="1043640" y="1027800"/>
            <a:ext cx="70243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cs-CZ" sz="4000" spc="-1" strike="noStrike">
                <a:solidFill>
                  <a:srgbClr val="94c600"/>
                </a:solidFill>
                <a:latin typeface="Century Gothic"/>
              </a:rPr>
              <a:t>Anotace</a:t>
            </a:r>
            <a:endParaRPr b="0" lang="cs-CZ" sz="40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04" name="TextShape 2"/>
          <p:cNvSpPr txBox="1"/>
          <p:nvPr/>
        </p:nvSpPr>
        <p:spPr>
          <a:xfrm>
            <a:off x="1043640" y="2323800"/>
            <a:ext cx="6777000" cy="3508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273960">
              <a:lnSpc>
                <a:spcPct val="100000"/>
              </a:lnSpc>
              <a:spcBef>
                <a:spcPts val="479"/>
              </a:spcBef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b="0" lang="cs-CZ" sz="2400" spc="-1" strike="noStrike">
                <a:solidFill>
                  <a:srgbClr val="3e3d2d"/>
                </a:solidFill>
                <a:latin typeface="Century Gothic"/>
              </a:rPr>
              <a:t>Co představuje 1 </a:t>
            </a:r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  <a:p>
            <a:pPr marL="343080" indent="-273960">
              <a:lnSpc>
                <a:spcPct val="100000"/>
              </a:lnSpc>
              <a:spcBef>
                <a:spcPts val="479"/>
              </a:spcBef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b="0" lang="cs-CZ" sz="2400" spc="-1" strike="noStrike">
                <a:solidFill>
                  <a:srgbClr val="3e3d2d"/>
                </a:solidFill>
                <a:latin typeface="Century Gothic"/>
              </a:rPr>
              <a:t>Zpaměti vypočítej  1</a:t>
            </a:r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  <a:p>
            <a:pPr marL="343080" indent="-273960">
              <a:lnSpc>
                <a:spcPct val="100000"/>
              </a:lnSpc>
              <a:spcBef>
                <a:spcPts val="479"/>
              </a:spcBef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b="0" lang="cs-CZ" sz="2400" spc="-1" strike="noStrike">
                <a:solidFill>
                  <a:srgbClr val="3e3d2d"/>
                </a:solidFill>
                <a:latin typeface="Century Gothic"/>
              </a:rPr>
              <a:t>Budeš to umět dřív než se objeví výsledek?</a:t>
            </a:r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CustomShape 1"/>
          <p:cNvSpPr/>
          <p:nvPr/>
        </p:nvSpPr>
        <p:spPr>
          <a:xfrm>
            <a:off x="1233720" y="1484640"/>
            <a:ext cx="4885560" cy="91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entury Gothic"/>
              </a:rPr>
              <a:t>1 procento je jedna setina ze základu ( celku ).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entury Gothic"/>
              </a:rPr>
              <a:t>1 = 0.01 = </a:t>
            </a: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CustomShape 1"/>
          <p:cNvSpPr/>
          <p:nvPr/>
        </p:nvSpPr>
        <p:spPr>
          <a:xfrm>
            <a:off x="1412640" y="1268640"/>
            <a:ext cx="2380320" cy="3382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entury Gothic"/>
              </a:rPr>
              <a:t>Zpaměti doplň 1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entury Gothic"/>
              <a:buAutoNum type="arabicPeriod"/>
            </a:pPr>
            <a:r>
              <a:rPr b="0" lang="cs-CZ" sz="1800" spc="-1" strike="noStrike">
                <a:solidFill>
                  <a:srgbClr val="000000"/>
                </a:solidFill>
                <a:latin typeface="Century Gothic"/>
                <a:ea typeface="Cambria Math"/>
              </a:rPr>
              <a:t>Z 1m je ……..cm</a:t>
            </a:r>
            <a:endParaRPr b="0" lang="cs-CZ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entury Gothic"/>
              <a:buAutoNum type="arabicPeriod"/>
            </a:pPr>
            <a:r>
              <a:rPr b="0" lang="cs-CZ" sz="1800" spc="-1" strike="noStrike">
                <a:solidFill>
                  <a:srgbClr val="000000"/>
                </a:solidFill>
                <a:latin typeface="Century Gothic"/>
                <a:ea typeface="Cambria Math"/>
              </a:rPr>
              <a:t>Z 1 km je ……m</a:t>
            </a:r>
            <a:endParaRPr b="0" lang="cs-CZ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entury Gothic"/>
              <a:buAutoNum type="arabicPeriod"/>
            </a:pPr>
            <a:r>
              <a:rPr b="0" lang="cs-CZ" sz="1800" spc="-1" strike="noStrike">
                <a:solidFill>
                  <a:srgbClr val="000000"/>
                </a:solidFill>
                <a:latin typeface="Century Gothic"/>
                <a:ea typeface="Cambria Math"/>
              </a:rPr>
              <a:t>Z 1 m je ……..mm</a:t>
            </a:r>
            <a:endParaRPr b="0" lang="cs-CZ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entury Gothic"/>
              <a:buAutoNum type="arabicPeriod"/>
            </a:pPr>
            <a:r>
              <a:rPr b="0" lang="cs-CZ" sz="1800" spc="-1" strike="noStrike">
                <a:solidFill>
                  <a:srgbClr val="000000"/>
                </a:solidFill>
                <a:latin typeface="Century Gothic"/>
                <a:ea typeface="Cambria Math"/>
              </a:rPr>
              <a:t>Z 1 t je ……….kg</a:t>
            </a:r>
            <a:endParaRPr b="0" lang="cs-CZ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entury Gothic"/>
              <a:buAutoNum type="arabicPeriod"/>
            </a:pPr>
            <a:r>
              <a:rPr b="0" lang="cs-CZ" sz="1800" spc="-1" strike="noStrike">
                <a:solidFill>
                  <a:srgbClr val="000000"/>
                </a:solidFill>
                <a:latin typeface="Century Gothic"/>
                <a:ea typeface="Cambria Math"/>
              </a:rPr>
              <a:t>Z 1 q je……….kg</a:t>
            </a:r>
            <a:endParaRPr b="0" lang="cs-CZ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entury Gothic"/>
              <a:buAutoNum type="arabicPeriod"/>
            </a:pPr>
            <a:r>
              <a:rPr b="0" lang="cs-CZ" sz="1800" spc="-1" strike="noStrike">
                <a:solidFill>
                  <a:srgbClr val="000000"/>
                </a:solidFill>
                <a:latin typeface="Century Gothic"/>
                <a:ea typeface="Cambria Math"/>
              </a:rPr>
              <a:t>Z 1 kg je ……..g</a:t>
            </a:r>
            <a:endParaRPr b="0" lang="cs-CZ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entury Gothic"/>
              <a:buAutoNum type="arabicPeriod"/>
            </a:pPr>
            <a:r>
              <a:rPr b="0" lang="cs-CZ" sz="1800" spc="-1" strike="noStrike">
                <a:solidFill>
                  <a:srgbClr val="000000"/>
                </a:solidFill>
                <a:latin typeface="Century Gothic"/>
                <a:ea typeface="Cambria Math"/>
              </a:rPr>
              <a:t>Z tisíci Kč……..Kč</a:t>
            </a:r>
            <a:endParaRPr b="0" lang="cs-CZ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entury Gothic"/>
              <a:buAutoNum type="arabicPeriod"/>
            </a:pPr>
            <a:r>
              <a:rPr b="0" lang="cs-CZ" sz="1800" spc="-1" strike="noStrike">
                <a:solidFill>
                  <a:srgbClr val="000000"/>
                </a:solidFill>
                <a:latin typeface="Century Gothic"/>
                <a:ea typeface="Cambria Math"/>
              </a:rPr>
              <a:t>Z 1 h je ……….s</a:t>
            </a:r>
            <a:endParaRPr b="0" lang="cs-CZ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entury Gothic"/>
              <a:buAutoNum type="arabicPeriod"/>
            </a:pPr>
            <a:r>
              <a:rPr b="0" lang="cs-CZ" sz="1800" spc="-1" strike="noStrike">
                <a:solidFill>
                  <a:srgbClr val="000000"/>
                </a:solidFill>
                <a:latin typeface="Century Gothic"/>
                <a:ea typeface="Cambria Math"/>
              </a:rPr>
              <a:t>Z 1 hl je ……….l</a:t>
            </a:r>
            <a:endParaRPr b="0" lang="cs-CZ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entury Gothic"/>
              <a:buAutoNum type="arabicPeriod"/>
            </a:pPr>
            <a:r>
              <a:rPr b="0" lang="cs-CZ" sz="1800" spc="-1" strike="noStrike">
                <a:solidFill>
                  <a:srgbClr val="000000"/>
                </a:solidFill>
                <a:latin typeface="Century Gothic"/>
                <a:ea typeface="Cambria Math"/>
              </a:rPr>
              <a:t>Z 1  …………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307" name="TextShape 2"/>
          <p:cNvSpPr txBox="1"/>
          <p:nvPr/>
        </p:nvSpPr>
        <p:spPr>
          <a:xfrm>
            <a:off x="3312000" y="1268640"/>
            <a:ext cx="383400" cy="589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r>
              <a:rPr b="0" lang="cs-CZ" sz="1800" spc="-1" strike="noStrike">
                <a:latin typeface="Arial"/>
              </a:rPr>
              <a:t>%</a:t>
            </a: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CustomShape 1"/>
          <p:cNvSpPr/>
          <p:nvPr/>
        </p:nvSpPr>
        <p:spPr>
          <a:xfrm>
            <a:off x="1299960" y="1268640"/>
            <a:ext cx="2432520" cy="3382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entury Gothic"/>
              </a:rPr>
              <a:t>Zpaměti doplň 1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entury Gothic"/>
              <a:buAutoNum type="arabicPeriod"/>
            </a:pPr>
            <a:r>
              <a:rPr b="0" lang="cs-CZ" sz="1800" spc="-1" strike="noStrike">
                <a:solidFill>
                  <a:srgbClr val="000000"/>
                </a:solidFill>
                <a:latin typeface="Century Gothic"/>
                <a:ea typeface="Cambria Math"/>
              </a:rPr>
              <a:t>Z 1m je </a:t>
            </a:r>
            <a:r>
              <a:rPr b="0" lang="cs-CZ" sz="1800" spc="-1" strike="noStrike">
                <a:solidFill>
                  <a:srgbClr val="ff0000"/>
                </a:solidFill>
                <a:latin typeface="Century Gothic"/>
                <a:ea typeface="Cambria Math"/>
              </a:rPr>
              <a:t>      1   </a:t>
            </a:r>
            <a:r>
              <a:rPr b="0" lang="cs-CZ" sz="1800" spc="-1" strike="noStrike">
                <a:solidFill>
                  <a:srgbClr val="000000"/>
                </a:solidFill>
                <a:latin typeface="Century Gothic"/>
                <a:ea typeface="Cambria Math"/>
              </a:rPr>
              <a:t>cm</a:t>
            </a:r>
            <a:endParaRPr b="0" lang="cs-CZ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entury Gothic"/>
              <a:buAutoNum type="arabicPeriod"/>
            </a:pPr>
            <a:r>
              <a:rPr b="0" lang="cs-CZ" sz="1800" spc="-1" strike="noStrike">
                <a:solidFill>
                  <a:srgbClr val="000000"/>
                </a:solidFill>
                <a:latin typeface="Century Gothic"/>
                <a:ea typeface="Cambria Math"/>
              </a:rPr>
              <a:t>Z 1 km je</a:t>
            </a:r>
            <a:r>
              <a:rPr b="0" lang="cs-CZ" sz="1800" spc="-1" strike="noStrike">
                <a:solidFill>
                  <a:srgbClr val="ff0000"/>
                </a:solidFill>
                <a:latin typeface="Century Gothic"/>
                <a:ea typeface="Cambria Math"/>
              </a:rPr>
              <a:t>  10    </a:t>
            </a:r>
            <a:r>
              <a:rPr b="0" lang="cs-CZ" sz="1800" spc="-1" strike="noStrike">
                <a:solidFill>
                  <a:srgbClr val="000000"/>
                </a:solidFill>
                <a:latin typeface="Century Gothic"/>
                <a:ea typeface="Cambria Math"/>
              </a:rPr>
              <a:t>m</a:t>
            </a:r>
            <a:endParaRPr b="0" lang="cs-CZ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entury Gothic"/>
              <a:buAutoNum type="arabicPeriod"/>
            </a:pPr>
            <a:r>
              <a:rPr b="0" lang="cs-CZ" sz="1800" spc="-1" strike="noStrike">
                <a:solidFill>
                  <a:srgbClr val="000000"/>
                </a:solidFill>
                <a:latin typeface="Century Gothic"/>
                <a:ea typeface="Cambria Math"/>
              </a:rPr>
              <a:t>Z 1 m je    </a:t>
            </a:r>
            <a:r>
              <a:rPr b="0" lang="cs-CZ" sz="1800" spc="-1" strike="noStrike">
                <a:solidFill>
                  <a:srgbClr val="ff0000"/>
                </a:solidFill>
                <a:latin typeface="Century Gothic"/>
                <a:ea typeface="Cambria Math"/>
              </a:rPr>
              <a:t>10</a:t>
            </a:r>
            <a:r>
              <a:rPr b="0" lang="cs-CZ" sz="1800" spc="-1" strike="noStrike">
                <a:solidFill>
                  <a:srgbClr val="000000"/>
                </a:solidFill>
                <a:latin typeface="Century Gothic"/>
                <a:ea typeface="Cambria Math"/>
              </a:rPr>
              <a:t>   mm</a:t>
            </a:r>
            <a:endParaRPr b="0" lang="cs-CZ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entury Gothic"/>
              <a:buAutoNum type="arabicPeriod"/>
            </a:pPr>
            <a:r>
              <a:rPr b="0" lang="cs-CZ" sz="1800" spc="-1" strike="noStrike">
                <a:solidFill>
                  <a:srgbClr val="000000"/>
                </a:solidFill>
                <a:latin typeface="Century Gothic"/>
                <a:ea typeface="Cambria Math"/>
              </a:rPr>
              <a:t>Z 1 t je  </a:t>
            </a:r>
            <a:r>
              <a:rPr b="0" lang="cs-CZ" sz="1800" spc="-1" strike="noStrike">
                <a:solidFill>
                  <a:srgbClr val="ff0000"/>
                </a:solidFill>
                <a:latin typeface="Century Gothic"/>
                <a:ea typeface="Cambria Math"/>
              </a:rPr>
              <a:t>     10  </a:t>
            </a:r>
            <a:r>
              <a:rPr b="0" lang="cs-CZ" sz="1800" spc="-1" strike="noStrike">
                <a:solidFill>
                  <a:srgbClr val="000000"/>
                </a:solidFill>
                <a:latin typeface="Century Gothic"/>
                <a:ea typeface="Cambria Math"/>
              </a:rPr>
              <a:t> kg</a:t>
            </a:r>
            <a:endParaRPr b="0" lang="cs-CZ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entury Gothic"/>
              <a:buAutoNum type="arabicPeriod"/>
            </a:pPr>
            <a:r>
              <a:rPr b="0" lang="cs-CZ" sz="1800" spc="-1" strike="noStrike">
                <a:solidFill>
                  <a:srgbClr val="000000"/>
                </a:solidFill>
                <a:latin typeface="Century Gothic"/>
                <a:ea typeface="Cambria Math"/>
              </a:rPr>
              <a:t>Z 1 q je        </a:t>
            </a:r>
            <a:r>
              <a:rPr b="0" lang="cs-CZ" sz="1800" spc="-1" strike="noStrike">
                <a:solidFill>
                  <a:srgbClr val="ff0000"/>
                </a:solidFill>
                <a:latin typeface="Century Gothic"/>
                <a:ea typeface="Cambria Math"/>
              </a:rPr>
              <a:t>1   </a:t>
            </a:r>
            <a:r>
              <a:rPr b="0" lang="cs-CZ" sz="1800" spc="-1" strike="noStrike">
                <a:solidFill>
                  <a:srgbClr val="000000"/>
                </a:solidFill>
                <a:latin typeface="Century Gothic"/>
                <a:ea typeface="Cambria Math"/>
              </a:rPr>
              <a:t>kg</a:t>
            </a:r>
            <a:endParaRPr b="0" lang="cs-CZ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entury Gothic"/>
              <a:buAutoNum type="arabicPeriod"/>
            </a:pPr>
            <a:r>
              <a:rPr b="0" lang="cs-CZ" sz="1800" spc="-1" strike="noStrike">
                <a:solidFill>
                  <a:srgbClr val="000000"/>
                </a:solidFill>
                <a:latin typeface="Century Gothic"/>
                <a:ea typeface="Cambria Math"/>
              </a:rPr>
              <a:t>Z 1 kg je    </a:t>
            </a:r>
            <a:r>
              <a:rPr b="0" lang="cs-CZ" sz="1800" spc="-1" strike="noStrike">
                <a:solidFill>
                  <a:srgbClr val="ff0000"/>
                </a:solidFill>
                <a:latin typeface="Century Gothic"/>
                <a:ea typeface="Cambria Math"/>
              </a:rPr>
              <a:t>10   </a:t>
            </a:r>
            <a:r>
              <a:rPr b="0" lang="cs-CZ" sz="1800" spc="-1" strike="noStrike">
                <a:solidFill>
                  <a:srgbClr val="000000"/>
                </a:solidFill>
                <a:latin typeface="Century Gothic"/>
                <a:ea typeface="Cambria Math"/>
              </a:rPr>
              <a:t>g</a:t>
            </a:r>
            <a:endParaRPr b="0" lang="cs-CZ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entury Gothic"/>
              <a:buAutoNum type="arabicPeriod"/>
            </a:pPr>
            <a:r>
              <a:rPr b="0" lang="cs-CZ" sz="1800" spc="-1" strike="noStrike">
                <a:solidFill>
                  <a:srgbClr val="000000"/>
                </a:solidFill>
                <a:latin typeface="Century Gothic"/>
                <a:ea typeface="Cambria Math"/>
              </a:rPr>
              <a:t>Z tisíci Kč   </a:t>
            </a:r>
            <a:r>
              <a:rPr b="0" lang="cs-CZ" sz="1800" spc="-1" strike="noStrike">
                <a:solidFill>
                  <a:srgbClr val="ff0000"/>
                </a:solidFill>
                <a:latin typeface="Century Gothic"/>
                <a:ea typeface="Cambria Math"/>
              </a:rPr>
              <a:t>10   </a:t>
            </a:r>
            <a:r>
              <a:rPr b="0" lang="cs-CZ" sz="1800" spc="-1" strike="noStrike">
                <a:solidFill>
                  <a:srgbClr val="000000"/>
                </a:solidFill>
                <a:latin typeface="Century Gothic"/>
                <a:ea typeface="Cambria Math"/>
              </a:rPr>
              <a:t>Kč</a:t>
            </a:r>
            <a:endParaRPr b="0" lang="cs-CZ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entury Gothic"/>
              <a:buAutoNum type="arabicPeriod"/>
            </a:pPr>
            <a:r>
              <a:rPr b="0" lang="cs-CZ" sz="1800" spc="-1" strike="noStrike">
                <a:solidFill>
                  <a:srgbClr val="000000"/>
                </a:solidFill>
                <a:latin typeface="Century Gothic"/>
                <a:ea typeface="Cambria Math"/>
              </a:rPr>
              <a:t>Z 1 h je       </a:t>
            </a:r>
            <a:r>
              <a:rPr b="0" lang="cs-CZ" sz="1800" spc="-1" strike="noStrike">
                <a:solidFill>
                  <a:srgbClr val="ff0000"/>
                </a:solidFill>
                <a:latin typeface="Century Gothic"/>
                <a:ea typeface="Cambria Math"/>
              </a:rPr>
              <a:t>36  </a:t>
            </a:r>
            <a:r>
              <a:rPr b="0" lang="cs-CZ" sz="1800" spc="-1" strike="noStrike">
                <a:solidFill>
                  <a:srgbClr val="000000"/>
                </a:solidFill>
                <a:latin typeface="Century Gothic"/>
                <a:ea typeface="Cambria Math"/>
              </a:rPr>
              <a:t>s</a:t>
            </a:r>
            <a:endParaRPr b="0" lang="cs-CZ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entury Gothic"/>
              <a:buAutoNum type="arabicPeriod"/>
            </a:pPr>
            <a:r>
              <a:rPr b="0" lang="cs-CZ" sz="1800" spc="-1" strike="noStrike">
                <a:solidFill>
                  <a:srgbClr val="000000"/>
                </a:solidFill>
                <a:latin typeface="Century Gothic"/>
                <a:ea typeface="Cambria Math"/>
              </a:rPr>
              <a:t>Z 1 hl je         </a:t>
            </a:r>
            <a:r>
              <a:rPr b="0" lang="cs-CZ" sz="1800" spc="-1" strike="noStrike">
                <a:solidFill>
                  <a:srgbClr val="ff0000"/>
                </a:solidFill>
                <a:latin typeface="Century Gothic"/>
                <a:ea typeface="Cambria Math"/>
              </a:rPr>
              <a:t>1  </a:t>
            </a:r>
            <a:r>
              <a:rPr b="0" lang="cs-CZ" sz="1800" spc="-1" strike="noStrike">
                <a:solidFill>
                  <a:srgbClr val="000000"/>
                </a:solidFill>
                <a:latin typeface="Century Gothic"/>
                <a:ea typeface="Cambria Math"/>
              </a:rPr>
              <a:t>l</a:t>
            </a:r>
            <a:endParaRPr b="0" lang="cs-CZ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entury Gothic"/>
              <a:buAutoNum type="arabicPeriod"/>
            </a:pPr>
            <a:r>
              <a:rPr b="0" lang="cs-CZ" sz="1800" spc="-1" strike="noStrike">
                <a:solidFill>
                  <a:srgbClr val="000000"/>
                </a:solidFill>
                <a:latin typeface="Century Gothic"/>
                <a:ea typeface="Cambria Math"/>
              </a:rPr>
              <a:t>Z 1          </a:t>
            </a:r>
            <a:r>
              <a:rPr b="0" lang="cs-CZ" sz="1800" spc="-1" strike="noStrike">
                <a:solidFill>
                  <a:srgbClr val="ff0000"/>
                </a:solidFill>
                <a:latin typeface="Century Gothic"/>
                <a:ea typeface="Cambria Math"/>
              </a:rPr>
              <a:t>10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309" name="TextShape 2"/>
          <p:cNvSpPr txBox="1"/>
          <p:nvPr/>
        </p:nvSpPr>
        <p:spPr>
          <a:xfrm>
            <a:off x="3168000" y="1368000"/>
            <a:ext cx="38340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r>
              <a:rPr b="0" lang="cs-CZ" sz="1800" spc="-1" strike="noStrike">
                <a:latin typeface="Arial"/>
              </a:rPr>
              <a:t>%</a:t>
            </a: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CustomShape 1"/>
          <p:cNvSpPr/>
          <p:nvPr/>
        </p:nvSpPr>
        <p:spPr>
          <a:xfrm>
            <a:off x="1097280" y="1412640"/>
            <a:ext cx="2811600" cy="3382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entury Gothic"/>
              </a:rPr>
              <a:t>Zpaměti doplň 1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entury Gothic"/>
              <a:buAutoNum type="arabicPeriod"/>
            </a:pPr>
            <a:r>
              <a:rPr b="0" lang="cs-CZ" sz="1800" spc="-1" strike="noStrike">
                <a:solidFill>
                  <a:srgbClr val="000000"/>
                </a:solidFill>
                <a:latin typeface="Century Gothic"/>
              </a:rPr>
              <a:t>Z 1 t je ……… …q</a:t>
            </a:r>
            <a:endParaRPr b="0" lang="cs-CZ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entury Gothic"/>
              <a:buAutoNum type="arabicPeriod"/>
            </a:pPr>
            <a:r>
              <a:rPr b="0" lang="cs-CZ" sz="1800" spc="-1" strike="noStrike">
                <a:solidFill>
                  <a:srgbClr val="000000"/>
                </a:solidFill>
                <a:latin typeface="Century Gothic"/>
              </a:rPr>
              <a:t>Z 1 t je …………..g</a:t>
            </a:r>
            <a:endParaRPr b="0" lang="cs-CZ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entury Gothic"/>
              <a:buAutoNum type="arabicPeriod"/>
            </a:pPr>
            <a:r>
              <a:rPr b="0" lang="cs-CZ" sz="1800" spc="-1" strike="noStrike">
                <a:solidFill>
                  <a:srgbClr val="000000"/>
                </a:solidFill>
                <a:latin typeface="Century Gothic"/>
              </a:rPr>
              <a:t>Z 1 t je …………..kg</a:t>
            </a:r>
            <a:endParaRPr b="0" lang="cs-CZ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entury Gothic"/>
              <a:buAutoNum type="arabicPeriod"/>
            </a:pPr>
            <a:r>
              <a:rPr b="0" lang="cs-CZ" sz="1800" spc="-1" strike="noStrike">
                <a:solidFill>
                  <a:srgbClr val="000000"/>
                </a:solidFill>
                <a:latin typeface="Century Gothic"/>
              </a:rPr>
              <a:t>Z 1 ha ……………a</a:t>
            </a:r>
            <a:endParaRPr b="0" lang="cs-CZ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entury Gothic"/>
              <a:buAutoNum type="arabicPeriod"/>
            </a:pPr>
            <a:r>
              <a:rPr b="0" lang="cs-CZ" sz="1800" spc="-1" strike="noStrike">
                <a:solidFill>
                  <a:srgbClr val="000000"/>
                </a:solidFill>
                <a:latin typeface="Century Gothic"/>
              </a:rPr>
              <a:t>Z 1 ha je………..</a:t>
            </a:r>
            <a:endParaRPr b="0" lang="cs-CZ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entury Gothic"/>
              <a:buAutoNum type="arabicPeriod"/>
            </a:pPr>
            <a:r>
              <a:rPr b="0" lang="cs-CZ" sz="1800" spc="-1" strike="noStrike">
                <a:solidFill>
                  <a:srgbClr val="000000"/>
                </a:solidFill>
                <a:latin typeface="Century Gothic"/>
              </a:rPr>
              <a:t>Z  1 a je …………</a:t>
            </a:r>
            <a:endParaRPr b="0" lang="cs-CZ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entury Gothic"/>
              <a:buAutoNum type="arabicPeriod"/>
            </a:pPr>
            <a:r>
              <a:rPr b="0" lang="cs-CZ" sz="1800" spc="-1" strike="noStrike">
                <a:solidFill>
                  <a:srgbClr val="000000"/>
                </a:solidFill>
                <a:latin typeface="Century Gothic"/>
              </a:rPr>
              <a:t>Z 1 …………….</a:t>
            </a:r>
            <a:endParaRPr b="0" lang="cs-CZ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entury Gothic"/>
              <a:buAutoNum type="arabicPeriod"/>
            </a:pPr>
            <a:r>
              <a:rPr b="0" lang="cs-CZ" sz="1800" spc="-1" strike="noStrike">
                <a:solidFill>
                  <a:srgbClr val="000000"/>
                </a:solidFill>
                <a:latin typeface="Century Gothic"/>
              </a:rPr>
              <a:t>Z 1 km ……………mm</a:t>
            </a:r>
            <a:endParaRPr b="0" lang="cs-CZ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entury Gothic"/>
              <a:buAutoNum type="arabicPeriod"/>
            </a:pPr>
            <a:r>
              <a:rPr b="0" lang="cs-CZ" sz="1800" spc="-1" strike="noStrike">
                <a:solidFill>
                  <a:srgbClr val="000000"/>
                </a:solidFill>
                <a:latin typeface="Century Gothic"/>
              </a:rPr>
              <a:t>Z 1 hl ……………..dl</a:t>
            </a:r>
            <a:endParaRPr b="0" lang="cs-CZ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entury Gothic"/>
              <a:buAutoNum type="arabicPeriod"/>
            </a:pPr>
            <a:r>
              <a:rPr b="0" lang="cs-CZ" sz="1800" spc="-1" strike="noStrike">
                <a:solidFill>
                  <a:srgbClr val="000000"/>
                </a:solidFill>
                <a:latin typeface="Century Gothic"/>
              </a:rPr>
              <a:t> </a:t>
            </a:r>
            <a:r>
              <a:rPr b="0" lang="cs-CZ" sz="1800" spc="-1" strike="noStrike">
                <a:solidFill>
                  <a:srgbClr val="000000"/>
                </a:solidFill>
                <a:latin typeface="Century Gothic"/>
              </a:rPr>
              <a:t>Z 1……………l 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311" name="TextShape 2"/>
          <p:cNvSpPr txBox="1"/>
          <p:nvPr/>
        </p:nvSpPr>
        <p:spPr>
          <a:xfrm>
            <a:off x="3096000" y="1584000"/>
            <a:ext cx="38340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r>
              <a:rPr b="0" lang="cs-CZ" sz="1800" spc="-1" strike="noStrike">
                <a:latin typeface="Arial"/>
              </a:rPr>
              <a:t>%</a:t>
            </a: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TextShape 1"/>
          <p:cNvSpPr txBox="1"/>
          <p:nvPr/>
        </p:nvSpPr>
        <p:spPr>
          <a:xfrm>
            <a:off x="971640" y="980640"/>
            <a:ext cx="7024320" cy="43164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1000"/>
          </a:bodyPr>
          <a:p>
            <a:pPr>
              <a:lnSpc>
                <a:spcPct val="100000"/>
              </a:lnSpc>
            </a:pPr>
            <a:br/>
            <a:br/>
            <a:br/>
            <a:br/>
            <a:br/>
            <a:br/>
            <a:br/>
            <a:r>
              <a:rPr b="0" lang="cs-CZ" sz="4000" spc="-1" strike="noStrike">
                <a:solidFill>
                  <a:srgbClr val="94c600"/>
                </a:solidFill>
                <a:latin typeface="Century Gothic"/>
              </a:rPr>
              <a:t>Zpaměti doplň 1</a:t>
            </a:r>
            <a:endParaRPr b="0" lang="cs-CZ" sz="40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13" name="TextShape 2"/>
          <p:cNvSpPr txBox="1"/>
          <p:nvPr/>
        </p:nvSpPr>
        <p:spPr>
          <a:xfrm>
            <a:off x="683640" y="1412640"/>
            <a:ext cx="7920360" cy="48963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0000"/>
          </a:bodyPr>
          <a:p>
            <a:pPr marL="68760">
              <a:lnSpc>
                <a:spcPct val="100000"/>
              </a:lnSpc>
              <a:spcBef>
                <a:spcPts val="479"/>
              </a:spcBef>
            </a:pPr>
            <a:r>
              <a:rPr b="0" lang="cs-CZ" sz="2400" spc="-1" strike="noStrike">
                <a:solidFill>
                  <a:srgbClr val="3e3d2d"/>
                </a:solidFill>
                <a:latin typeface="Century Gothic"/>
              </a:rPr>
              <a:t>Z 1 t je ……… …q</a:t>
            </a:r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  <a:p>
            <a:pPr marL="68760">
              <a:lnSpc>
                <a:spcPct val="100000"/>
              </a:lnSpc>
              <a:spcBef>
                <a:spcPts val="479"/>
              </a:spcBef>
            </a:pPr>
            <a:r>
              <a:rPr b="0" lang="cs-CZ" sz="2400" spc="-1" strike="noStrike">
                <a:solidFill>
                  <a:srgbClr val="ff0000"/>
                </a:solidFill>
                <a:latin typeface="Century Gothic"/>
              </a:rPr>
              <a:t>Z 1 t je 0.1q</a:t>
            </a:r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  <a:p>
            <a:pPr marL="68760">
              <a:lnSpc>
                <a:spcPct val="100000"/>
              </a:lnSpc>
              <a:spcBef>
                <a:spcPts val="479"/>
              </a:spcBef>
            </a:pPr>
            <a:r>
              <a:rPr b="0" lang="cs-CZ" sz="2400" spc="-1" strike="noStrike">
                <a:solidFill>
                  <a:srgbClr val="ff0000"/>
                </a:solidFill>
                <a:latin typeface="Century Gothic"/>
              </a:rPr>
              <a:t> </a:t>
            </a:r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  <a:p>
            <a:pPr marL="68760">
              <a:lnSpc>
                <a:spcPct val="100000"/>
              </a:lnSpc>
              <a:spcBef>
                <a:spcPts val="479"/>
              </a:spcBef>
            </a:pPr>
            <a:r>
              <a:rPr b="0" lang="cs-CZ" sz="2400" spc="-1" strike="noStrike">
                <a:solidFill>
                  <a:srgbClr val="3e3d2d"/>
                </a:solidFill>
                <a:latin typeface="Century Gothic"/>
              </a:rPr>
              <a:t>Z 1 t je …………..g</a:t>
            </a:r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  <a:p>
            <a:pPr marL="68760">
              <a:lnSpc>
                <a:spcPct val="100000"/>
              </a:lnSpc>
              <a:spcBef>
                <a:spcPts val="479"/>
              </a:spcBef>
            </a:pPr>
            <a:r>
              <a:rPr b="0" lang="cs-CZ" sz="2400" spc="-1" strike="noStrike">
                <a:solidFill>
                  <a:srgbClr val="ff0000"/>
                </a:solidFill>
                <a:latin typeface="Century Gothic"/>
              </a:rPr>
              <a:t>Z 1 t je 10000g</a:t>
            </a:r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  <a:p>
            <a:pPr marL="68760">
              <a:lnSpc>
                <a:spcPct val="100000"/>
              </a:lnSpc>
              <a:spcBef>
                <a:spcPts val="479"/>
              </a:spcBef>
            </a:pPr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  <a:p>
            <a:pPr marL="68760">
              <a:lnSpc>
                <a:spcPct val="100000"/>
              </a:lnSpc>
              <a:spcBef>
                <a:spcPts val="479"/>
              </a:spcBef>
            </a:pPr>
            <a:r>
              <a:rPr b="0" lang="cs-CZ" sz="2400" spc="-1" strike="noStrike">
                <a:solidFill>
                  <a:srgbClr val="3e3d2d"/>
                </a:solidFill>
                <a:latin typeface="Century Gothic"/>
              </a:rPr>
              <a:t>Z 1 t je …………..kg</a:t>
            </a:r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  <a:p>
            <a:pPr marL="68760">
              <a:lnSpc>
                <a:spcPct val="100000"/>
              </a:lnSpc>
              <a:spcBef>
                <a:spcPts val="479"/>
              </a:spcBef>
            </a:pPr>
            <a:r>
              <a:rPr b="0" lang="cs-CZ" sz="2400" spc="-1" strike="noStrike">
                <a:solidFill>
                  <a:srgbClr val="ff0000"/>
                </a:solidFill>
                <a:latin typeface="Century Gothic"/>
              </a:rPr>
              <a:t>Z 1 t je 10kg</a:t>
            </a:r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  <a:p>
            <a:pPr marL="68760">
              <a:lnSpc>
                <a:spcPct val="100000"/>
              </a:lnSpc>
              <a:spcBef>
                <a:spcPts val="479"/>
              </a:spcBef>
            </a:pPr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  <a:p>
            <a:pPr marL="68760">
              <a:lnSpc>
                <a:spcPct val="100000"/>
              </a:lnSpc>
              <a:spcBef>
                <a:spcPts val="479"/>
              </a:spcBef>
            </a:pPr>
            <a:r>
              <a:rPr b="0" lang="cs-CZ" sz="2400" spc="-1" strike="noStrike">
                <a:solidFill>
                  <a:srgbClr val="3e3d2d"/>
                </a:solidFill>
                <a:latin typeface="Century Gothic"/>
              </a:rPr>
              <a:t>Z 1 ha ……………a</a:t>
            </a:r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  <a:p>
            <a:pPr marL="68760">
              <a:lnSpc>
                <a:spcPct val="100000"/>
              </a:lnSpc>
              <a:spcBef>
                <a:spcPts val="479"/>
              </a:spcBef>
            </a:pPr>
            <a:r>
              <a:rPr b="0" lang="cs-CZ" sz="2400" spc="-1" strike="noStrike">
                <a:solidFill>
                  <a:srgbClr val="ff0000"/>
                </a:solidFill>
                <a:latin typeface="Century Gothic"/>
              </a:rPr>
              <a:t>Z 1 ha 1a</a:t>
            </a:r>
            <a:r>
              <a:rPr b="0" lang="cs-CZ" sz="2400" spc="-1" strike="noStrike">
                <a:solidFill>
                  <a:srgbClr val="3e3d2d"/>
                </a:solidFill>
                <a:latin typeface="Century Gothic"/>
              </a:rPr>
              <a:t> </a:t>
            </a:r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  <a:p>
            <a:pPr marL="68760">
              <a:lnSpc>
                <a:spcPct val="100000"/>
              </a:lnSpc>
              <a:spcBef>
                <a:spcPts val="479"/>
              </a:spcBef>
            </a:pPr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  <a:p>
            <a:pPr marL="68760">
              <a:lnSpc>
                <a:spcPct val="100000"/>
              </a:lnSpc>
              <a:spcBef>
                <a:spcPts val="479"/>
              </a:spcBef>
            </a:pPr>
            <a:r>
              <a:rPr b="0" lang="cs-CZ" sz="2400" spc="-1" strike="noStrike">
                <a:solidFill>
                  <a:srgbClr val="3e3d2d"/>
                </a:solidFill>
                <a:latin typeface="Century Gothic"/>
              </a:rPr>
              <a:t>Z 1 ha je………..</a:t>
            </a:r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  <a:p>
            <a:pPr marL="68760">
              <a:lnSpc>
                <a:spcPct val="100000"/>
              </a:lnSpc>
              <a:spcBef>
                <a:spcPts val="479"/>
              </a:spcBef>
            </a:pPr>
            <a:r>
              <a:rPr b="0" lang="cs-CZ" sz="2400" spc="-1" strike="noStrike">
                <a:solidFill>
                  <a:srgbClr val="ff0000"/>
                </a:solidFill>
                <a:latin typeface="Century Gothic"/>
              </a:rPr>
              <a:t>Z 1 ha je 100</a:t>
            </a:r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  <a:p>
            <a:pPr marL="68760">
              <a:lnSpc>
                <a:spcPct val="100000"/>
              </a:lnSpc>
              <a:spcBef>
                <a:spcPts val="479"/>
              </a:spcBef>
            </a:pPr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  <a:p>
            <a:pPr marL="68760">
              <a:lnSpc>
                <a:spcPct val="100000"/>
              </a:lnSpc>
              <a:spcBef>
                <a:spcPts val="479"/>
              </a:spcBef>
            </a:pPr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  <a:p>
            <a:pPr marL="68760">
              <a:lnSpc>
                <a:spcPct val="100000"/>
              </a:lnSpc>
              <a:spcBef>
                <a:spcPts val="479"/>
              </a:spcBef>
            </a:pPr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  <a:p>
            <a:pPr marL="68760">
              <a:lnSpc>
                <a:spcPct val="100000"/>
              </a:lnSpc>
              <a:spcBef>
                <a:spcPts val="479"/>
              </a:spcBef>
            </a:pPr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  <a:p>
            <a:pPr marL="68760">
              <a:lnSpc>
                <a:spcPct val="100000"/>
              </a:lnSpc>
              <a:spcBef>
                <a:spcPts val="479"/>
              </a:spcBef>
            </a:pPr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  <a:p>
            <a:pPr marL="68760">
              <a:lnSpc>
                <a:spcPct val="100000"/>
              </a:lnSpc>
              <a:spcBef>
                <a:spcPts val="479"/>
              </a:spcBef>
            </a:pPr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3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3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3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3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3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3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TextShape 1"/>
          <p:cNvSpPr txBox="1"/>
          <p:nvPr/>
        </p:nvSpPr>
        <p:spPr>
          <a:xfrm>
            <a:off x="1043640" y="836640"/>
            <a:ext cx="7024320" cy="43164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45000"/>
          </a:bodyPr>
          <a:p>
            <a:pPr>
              <a:lnSpc>
                <a:spcPct val="100000"/>
              </a:lnSpc>
            </a:pPr>
            <a:r>
              <a:rPr b="0" lang="cs-CZ" sz="4000" spc="-1" strike="noStrike">
                <a:solidFill>
                  <a:srgbClr val="94c600"/>
                </a:solidFill>
                <a:latin typeface="Century Gothic"/>
              </a:rPr>
              <a:t>Zpaměti doplň 1%</a:t>
            </a:r>
            <a:endParaRPr b="0" lang="cs-CZ" sz="40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15" name="TextShape 2"/>
          <p:cNvSpPr txBox="1"/>
          <p:nvPr/>
        </p:nvSpPr>
        <p:spPr>
          <a:xfrm>
            <a:off x="971640" y="1340640"/>
            <a:ext cx="7416360" cy="50403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3000"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cs-CZ" sz="2400" spc="-1" strike="noStrike">
                <a:solidFill>
                  <a:srgbClr val="3e3d2d"/>
                </a:solidFill>
                <a:latin typeface="Century Gothic"/>
              </a:rPr>
              <a:t>Z  1 a je …………</a:t>
            </a:r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cs-CZ" sz="2400" spc="-1" strike="noStrike">
                <a:solidFill>
                  <a:srgbClr val="ff0000"/>
                </a:solidFill>
                <a:latin typeface="Century Gothic"/>
              </a:rPr>
              <a:t>Z  1 a je 1</a:t>
            </a:r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cs-CZ" sz="2400" spc="-1" strike="noStrike">
                <a:solidFill>
                  <a:srgbClr val="3e3d2d"/>
                </a:solidFill>
                <a:latin typeface="Century Gothic"/>
              </a:rPr>
              <a:t>Z 1 …………….</a:t>
            </a:r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cs-CZ" sz="2400" spc="-1" strike="noStrike">
                <a:solidFill>
                  <a:srgbClr val="ff0000"/>
                </a:solidFill>
                <a:latin typeface="Century Gothic"/>
              </a:rPr>
              <a:t>Z 1 100</a:t>
            </a:r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cs-CZ" sz="2400" spc="-1" strike="noStrike">
                <a:solidFill>
                  <a:srgbClr val="3e3d2d"/>
                </a:solidFill>
                <a:latin typeface="Century Gothic"/>
              </a:rPr>
              <a:t>Z 1 km ……………mm</a:t>
            </a:r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cs-CZ" sz="2400" spc="-1" strike="noStrike">
                <a:solidFill>
                  <a:srgbClr val="ff0000"/>
                </a:solidFill>
                <a:latin typeface="Century Gothic"/>
              </a:rPr>
              <a:t>Z 1 km 10000mm</a:t>
            </a:r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cs-CZ" sz="2400" spc="-1" strike="noStrike">
                <a:solidFill>
                  <a:srgbClr val="3e3d2d"/>
                </a:solidFill>
                <a:latin typeface="Century Gothic"/>
              </a:rPr>
              <a:t>Z 1 hl ……………..dl</a:t>
            </a:r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cs-CZ" sz="2400" spc="-1" strike="noStrike">
                <a:solidFill>
                  <a:srgbClr val="ff0000"/>
                </a:solidFill>
                <a:latin typeface="Century Gothic"/>
              </a:rPr>
              <a:t>Z 1 hl 10dl</a:t>
            </a:r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cs-CZ" sz="2400" spc="-1" strike="noStrike">
                <a:solidFill>
                  <a:srgbClr val="3e3d2d"/>
                </a:solidFill>
                <a:latin typeface="Century Gothic"/>
              </a:rPr>
              <a:t>Z 1……………l </a:t>
            </a:r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cs-CZ" sz="2400" spc="-1" strike="noStrike">
                <a:solidFill>
                  <a:srgbClr val="ff0000"/>
                </a:solidFill>
                <a:latin typeface="Century Gothic"/>
              </a:rPr>
              <a:t>Z 1l </a:t>
            </a:r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  <a:p>
            <a:pPr marL="68760">
              <a:lnSpc>
                <a:spcPct val="100000"/>
              </a:lnSpc>
              <a:spcBef>
                <a:spcPts val="479"/>
              </a:spcBef>
            </a:pPr>
            <a:endParaRPr b="0" lang="cs-CZ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3" dur="indefinite" restart="never" nodeType="tmRoot">
          <p:childTnLst>
            <p:seq>
              <p:cTn id="34" dur="indefinite" nodeType="mainSeq">
                <p:childTnLst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9" dur="500" fill="hold"/>
                                        <p:tgtEl>
                                          <p:spTgt spid="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" dur="500" fill="hold"/>
                                        <p:tgtEl>
                                          <p:spTgt spid="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5" dur="500" fill="hold"/>
                                        <p:tgtEl>
                                          <p:spTgt spid="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" dur="500" fill="hold"/>
                                        <p:tgtEl>
                                          <p:spTgt spid="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1" dur="500" fill="hold"/>
                                        <p:tgtEl>
                                          <p:spTgt spid="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2" dur="500" fill="hold"/>
                                        <p:tgtEl>
                                          <p:spTgt spid="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7" dur="500" fill="hold"/>
                                        <p:tgtEl>
                                          <p:spTgt spid="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8" dur="500" fill="hold"/>
                                        <p:tgtEl>
                                          <p:spTgt spid="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3" dur="500" fill="hold"/>
                                        <p:tgtEl>
                                          <p:spTgt spid="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4" dur="500" fill="hold"/>
                                        <p:tgtEl>
                                          <p:spTgt spid="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CustomShape 1"/>
          <p:cNvSpPr/>
          <p:nvPr/>
        </p:nvSpPr>
        <p:spPr>
          <a:xfrm>
            <a:off x="1518120" y="2061000"/>
            <a:ext cx="462204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entury Gothic"/>
              </a:rPr>
              <a:t>Veškerý text je práci autora. Dne 18. 4 2012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317" name="TextShape 2"/>
          <p:cNvSpPr txBox="1"/>
          <p:nvPr/>
        </p:nvSpPr>
        <p:spPr>
          <a:xfrm>
            <a:off x="0" y="836640"/>
            <a:ext cx="7024320" cy="1007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ctr">
              <a:lnSpc>
                <a:spcPct val="100000"/>
              </a:lnSpc>
            </a:pPr>
            <a:r>
              <a:rPr b="0" lang="cs-CZ" sz="4000" spc="-1" strike="noStrike">
                <a:solidFill>
                  <a:srgbClr val="94c600"/>
                </a:solidFill>
                <a:latin typeface="Century Gothic"/>
              </a:rPr>
              <a:t>Citace:</a:t>
            </a:r>
            <a:endParaRPr b="0" lang="cs-CZ" sz="4000" spc="-1" strike="noStrike">
              <a:solidFill>
                <a:srgbClr val="000000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297</TotalTime>
  <Application>LibreOffice/6.3.4.2$Windows_X86_64 LibreOffice_project/60da17e045e08f1793c57c00ba83cdfce946d0aa</Application>
  <Words>298</Words>
  <Paragraphs>96</Paragraphs>
  <Company>HP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2012-04-18T12:54:02Z</dcterms:created>
  <dc:creator>08H7</dc:creator>
  <dc:description/>
  <dc:language>cs-CZ</dc:language>
  <cp:lastModifiedBy/>
  <cp:lastPrinted>2012-04-18T13:16:12Z</cp:lastPrinted>
  <dcterms:modified xsi:type="dcterms:W3CDTF">2020-04-25T19:05:52Z</dcterms:modified>
  <cp:revision>24</cp:revision>
  <dc:subject/>
  <dc:title>                     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HP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1</vt:i4>
  </property>
  <property fmtid="{D5CDD505-2E9C-101B-9397-08002B2CF9AE}" pid="9" name="PresentationFormat">
    <vt:lpwstr>Předvádění na obrazovce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9</vt:i4>
  </property>
</Properties>
</file>