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ctr" rtl="0"/>
          <a:r>
            <a:rPr lang="cs-CZ" sz="1400" baseline="0" dirty="0" smtClean="0"/>
            <a:t>VY_32_INOVACE_09_Matematika pro 9. ročník_Povrch kužele</a:t>
          </a:r>
          <a:endParaRPr lang="cs-CZ" sz="1400" dirty="0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ctr" rtl="0"/>
          <a:r>
            <a:rPr lang="cs-CZ" sz="1400" dirty="0" smtClean="0"/>
            <a:t>ZŠ Týnec nad Labem</a:t>
          </a:r>
          <a:endParaRPr lang="cs-CZ" sz="14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ctr" rtl="0"/>
          <a:r>
            <a:rPr lang="cs-CZ" sz="1400" dirty="0" smtClean="0"/>
            <a:t>AUTOR: Mgr. Lenka Štěrbová</a:t>
          </a:r>
          <a:endParaRPr lang="cs-CZ" sz="14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ctr" rtl="0"/>
          <a:r>
            <a:rPr lang="cs-CZ" sz="1400" dirty="0" smtClean="0"/>
            <a:t>Téma:  Povrch kužele</a:t>
          </a:r>
          <a:endParaRPr lang="cs-CZ" sz="1400" dirty="0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ctr" rtl="0"/>
          <a:r>
            <a:rPr lang="cs-CZ" sz="1400" b="0" dirty="0" smtClean="0"/>
            <a:t>CZ.1.07/1.4.00/21.1921</a:t>
          </a:r>
          <a:endParaRPr lang="cs-CZ" sz="14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45E7CA7A-7BB8-4C81-8AFE-65F0C68674C9}">
      <dgm:prSet custT="1"/>
      <dgm:spPr/>
      <dgm:t>
        <a:bodyPr/>
        <a:lstStyle/>
        <a:p>
          <a:pPr algn="ctr" rtl="0"/>
          <a:r>
            <a:rPr lang="cs-CZ" sz="1400" dirty="0" smtClean="0"/>
            <a:t>Vytvořeno: leden 2012</a:t>
          </a:r>
          <a:endParaRPr lang="cs-CZ" sz="1400" dirty="0"/>
        </a:p>
      </dgm:t>
    </dgm:pt>
    <dgm:pt modelId="{4C594F0D-5159-4669-83C3-11C3FC22F085}" type="parTrans" cxnId="{660B0F5B-1DED-41BD-A2E5-8E863563EB37}">
      <dgm:prSet/>
      <dgm:spPr/>
    </dgm:pt>
    <dgm:pt modelId="{7EF555D4-0340-400B-BDA1-41961C7990C0}" type="sibTrans" cxnId="{660B0F5B-1DED-41BD-A2E5-8E863563EB37}">
      <dgm:prSet/>
      <dgm:spPr/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6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6" custScaleX="100000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6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6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6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6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6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6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6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6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6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6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6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6"/>
      <dgm:spPr/>
      <dgm:t>
        <a:bodyPr/>
        <a:lstStyle/>
        <a:p>
          <a:endParaRPr lang="cs-CZ"/>
        </a:p>
      </dgm:t>
    </dgm:pt>
    <dgm:pt modelId="{88B5C05E-E0E5-4A8C-81CF-7383477292BB}" type="pres">
      <dgm:prSet presAssocID="{45E7CA7A-7BB8-4C81-8AFE-65F0C68674C9}" presName="vertSpace6" presStyleLbl="node1" presStyleIdx="4" presStyleCnt="6"/>
      <dgm:spPr/>
    </dgm:pt>
    <dgm:pt modelId="{CAF267F3-21A8-4704-9862-B70CC5B24C14}" type="pres">
      <dgm:prSet presAssocID="{45E7CA7A-7BB8-4C81-8AFE-65F0C68674C9}" presName="circle6" presStyleLbl="node1" presStyleIdx="5" presStyleCnt="6"/>
      <dgm:spPr/>
    </dgm:pt>
    <dgm:pt modelId="{16C00621-F5FA-48A3-B6FB-0BC21C49D18B}" type="pres">
      <dgm:prSet presAssocID="{45E7CA7A-7BB8-4C81-8AFE-65F0C68674C9}" presName="rect6" presStyleLbl="alignAcc1" presStyleIdx="5" presStyleCnt="6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913C51-4C62-43F4-919F-686267EF0045}" type="pres">
      <dgm:prSet presAssocID="{45E7CA7A-7BB8-4C81-8AFE-65F0C68674C9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7A05B0-F93E-41B5-B3BD-CCD5DC9128D1}" type="presOf" srcId="{757F3AB3-0718-4624-B441-E567A8F0AB56}" destId="{333A1088-737F-45CB-B68E-254E46348037}" srcOrd="0" destOrd="0" presId="urn:microsoft.com/office/officeart/2005/8/layout/target3"/>
    <dgm:cxn modelId="{370E1F76-DFA7-481D-A56D-83E8D97526D0}" type="presOf" srcId="{D1D4F407-5343-4D3F-B5B9-D407B03CAEB4}" destId="{AED2198E-93D5-4001-81B4-73124B309672}" srcOrd="1" destOrd="0" presId="urn:microsoft.com/office/officeart/2005/8/layout/target3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7780C161-DAD9-4F60-A667-1D81B3ADC70C}" type="presOf" srcId="{D1B46980-6531-4606-95E6-44980827E919}" destId="{6140AFEC-043D-4C43-A2F9-D0F5331DF3A3}" srcOrd="0" destOrd="0" presId="urn:microsoft.com/office/officeart/2005/8/layout/target3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FB34F70A-2036-4485-ACEB-C1BD4D5A5E95}" type="presOf" srcId="{D8197B8C-B260-4A16-BDF4-0947B075E274}" destId="{5A5FFA88-C948-4069-8E93-59FA12366E83}" srcOrd="1" destOrd="0" presId="urn:microsoft.com/office/officeart/2005/8/layout/target3"/>
    <dgm:cxn modelId="{3D855C71-3E99-47CB-ADB3-A93DB14242E4}" type="presOf" srcId="{45E7CA7A-7BB8-4C81-8AFE-65F0C68674C9}" destId="{16C00621-F5FA-48A3-B6FB-0BC21C49D18B}" srcOrd="0" destOrd="0" presId="urn:microsoft.com/office/officeart/2005/8/layout/target3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C336FDF4-C65B-4F9F-8367-399A8B586F30}" type="presOf" srcId="{B651F6E3-6281-48DB-9319-2AEAFDAE7572}" destId="{619D679B-A015-4ECF-8348-D1034C574F40}" srcOrd="0" destOrd="0" presId="urn:microsoft.com/office/officeart/2005/8/layout/target3"/>
    <dgm:cxn modelId="{D0C80F9F-84BE-4E60-999E-DCF2FE3D13A1}" type="presOf" srcId="{B651F6E3-6281-48DB-9319-2AEAFDAE7572}" destId="{6BB5E863-4638-4E1D-BFDE-399D028AC4ED}" srcOrd="1" destOrd="0" presId="urn:microsoft.com/office/officeart/2005/8/layout/target3"/>
    <dgm:cxn modelId="{660B0F5B-1DED-41BD-A2E5-8E863563EB37}" srcId="{757F3AB3-0718-4624-B441-E567A8F0AB56}" destId="{45E7CA7A-7BB8-4C81-8AFE-65F0C68674C9}" srcOrd="5" destOrd="0" parTransId="{4C594F0D-5159-4669-83C3-11C3FC22F085}" sibTransId="{7EF555D4-0340-400B-BDA1-41961C7990C0}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AF769983-0882-4D0F-BA01-B4517FB1125E}" type="presOf" srcId="{D1B46980-6531-4606-95E6-44980827E919}" destId="{2BE915AB-18AA-4053-B92C-3BFC9ED204BB}" srcOrd="1" destOrd="0" presId="urn:microsoft.com/office/officeart/2005/8/layout/target3"/>
    <dgm:cxn modelId="{9DEA8773-2CEE-4925-97FA-DB806740743D}" type="presOf" srcId="{D8197B8C-B260-4A16-BDF4-0947B075E274}" destId="{25B08C86-7E15-44DC-BE7F-FFB55DD49D12}" srcOrd="0" destOrd="0" presId="urn:microsoft.com/office/officeart/2005/8/layout/target3"/>
    <dgm:cxn modelId="{7BF84B44-8D77-4309-B658-90EA9323895D}" type="presOf" srcId="{D1D4F407-5343-4D3F-B5B9-D407B03CAEB4}" destId="{D005CE8C-CC26-4C3E-AC11-E15060ECD759}" srcOrd="0" destOrd="0" presId="urn:microsoft.com/office/officeart/2005/8/layout/target3"/>
    <dgm:cxn modelId="{603550E7-3448-445A-AED4-CD88E61AC9B6}" type="presOf" srcId="{45E7CA7A-7BB8-4C81-8AFE-65F0C68674C9}" destId="{12913C51-4C62-43F4-919F-686267EF0045}" srcOrd="1" destOrd="0" presId="urn:microsoft.com/office/officeart/2005/8/layout/target3"/>
    <dgm:cxn modelId="{F8441908-D9A1-40BE-8B24-473AB4F1AF41}" type="presOf" srcId="{4C35D32F-0EAB-4CD7-82EE-45574DC2A586}" destId="{8BEBB6EC-1DAA-4CAC-8A25-BC0FCBD5DBD5}" srcOrd="0" destOrd="0" presId="urn:microsoft.com/office/officeart/2005/8/layout/target3"/>
    <dgm:cxn modelId="{CF3A664C-8BDF-4D4F-8D82-CB8D387F729C}" type="presOf" srcId="{4C35D32F-0EAB-4CD7-82EE-45574DC2A586}" destId="{890E4F0B-2866-4A3F-A3C7-2A14B1797930}" srcOrd="1" destOrd="0" presId="urn:microsoft.com/office/officeart/2005/8/layout/target3"/>
    <dgm:cxn modelId="{0FB0741D-F457-490A-B833-C2882EB2522F}" type="presParOf" srcId="{333A1088-737F-45CB-B68E-254E46348037}" destId="{F5ABB229-8D3B-4694-996A-96F23CF14429}" srcOrd="0" destOrd="0" presId="urn:microsoft.com/office/officeart/2005/8/layout/target3"/>
    <dgm:cxn modelId="{202EB61D-B27B-4B9A-9444-CD4F3C78D24C}" type="presParOf" srcId="{333A1088-737F-45CB-B68E-254E46348037}" destId="{F41139FD-01EE-4571-8B17-4FB00FC51163}" srcOrd="1" destOrd="0" presId="urn:microsoft.com/office/officeart/2005/8/layout/target3"/>
    <dgm:cxn modelId="{4BDBA793-900D-4D45-82D6-270D34252D5D}" type="presParOf" srcId="{333A1088-737F-45CB-B68E-254E46348037}" destId="{D005CE8C-CC26-4C3E-AC11-E15060ECD759}" srcOrd="2" destOrd="0" presId="urn:microsoft.com/office/officeart/2005/8/layout/target3"/>
    <dgm:cxn modelId="{8CCA728C-3E47-40C4-AC75-36DD1244EC55}" type="presParOf" srcId="{333A1088-737F-45CB-B68E-254E46348037}" destId="{2C702D82-9B77-49B7-9568-BB8EB47C3372}" srcOrd="3" destOrd="0" presId="urn:microsoft.com/office/officeart/2005/8/layout/target3"/>
    <dgm:cxn modelId="{5953FA2A-32F5-4031-BC95-5C74D1E7C8C7}" type="presParOf" srcId="{333A1088-737F-45CB-B68E-254E46348037}" destId="{A52A0455-90FF-4808-ABD0-F02540D31D5A}" srcOrd="4" destOrd="0" presId="urn:microsoft.com/office/officeart/2005/8/layout/target3"/>
    <dgm:cxn modelId="{C79C76DE-2C82-491E-9C59-CD0CBFBA160E}" type="presParOf" srcId="{333A1088-737F-45CB-B68E-254E46348037}" destId="{6140AFEC-043D-4C43-A2F9-D0F5331DF3A3}" srcOrd="5" destOrd="0" presId="urn:microsoft.com/office/officeart/2005/8/layout/target3"/>
    <dgm:cxn modelId="{E800A5A8-D27B-4A6E-9183-663540D4EB50}" type="presParOf" srcId="{333A1088-737F-45CB-B68E-254E46348037}" destId="{9358AC05-5D7D-4327-9F80-1AD486AEA664}" srcOrd="6" destOrd="0" presId="urn:microsoft.com/office/officeart/2005/8/layout/target3"/>
    <dgm:cxn modelId="{12D162BD-48B6-4C13-A045-4BBFD83940BB}" type="presParOf" srcId="{333A1088-737F-45CB-B68E-254E46348037}" destId="{313FC574-E1CD-4FB4-B054-0B805CE0447D}" srcOrd="7" destOrd="0" presId="urn:microsoft.com/office/officeart/2005/8/layout/target3"/>
    <dgm:cxn modelId="{DFAFC5AA-618B-492E-AA53-6FDEA9D43B37}" type="presParOf" srcId="{333A1088-737F-45CB-B68E-254E46348037}" destId="{619D679B-A015-4ECF-8348-D1034C574F40}" srcOrd="8" destOrd="0" presId="urn:microsoft.com/office/officeart/2005/8/layout/target3"/>
    <dgm:cxn modelId="{ED244DE6-85A6-40B1-B654-45E0601B480F}" type="presParOf" srcId="{333A1088-737F-45CB-B68E-254E46348037}" destId="{322283A8-4A27-4CDA-BAE3-F381106A9174}" srcOrd="9" destOrd="0" presId="urn:microsoft.com/office/officeart/2005/8/layout/target3"/>
    <dgm:cxn modelId="{7BF74814-F302-4689-8E46-A09DE6C52CE5}" type="presParOf" srcId="{333A1088-737F-45CB-B68E-254E46348037}" destId="{FFC9F71D-1B4F-4AD9-A4A6-86ADEFC8AF5C}" srcOrd="10" destOrd="0" presId="urn:microsoft.com/office/officeart/2005/8/layout/target3"/>
    <dgm:cxn modelId="{6DF0A950-DBC5-4A5F-B12A-F13F2FE16904}" type="presParOf" srcId="{333A1088-737F-45CB-B68E-254E46348037}" destId="{25B08C86-7E15-44DC-BE7F-FFB55DD49D12}" srcOrd="11" destOrd="0" presId="urn:microsoft.com/office/officeart/2005/8/layout/target3"/>
    <dgm:cxn modelId="{9A3ECE47-5F7C-4474-9051-C57E4A751364}" type="presParOf" srcId="{333A1088-737F-45CB-B68E-254E46348037}" destId="{76644BE8-9D7C-4C09-B250-3D10AF48CBB7}" srcOrd="12" destOrd="0" presId="urn:microsoft.com/office/officeart/2005/8/layout/target3"/>
    <dgm:cxn modelId="{FFE99CC3-9562-41AC-B2DD-A2C62C0FAC0C}" type="presParOf" srcId="{333A1088-737F-45CB-B68E-254E46348037}" destId="{EE85B701-7295-41C0-BA7A-34D3756A2AE6}" srcOrd="13" destOrd="0" presId="urn:microsoft.com/office/officeart/2005/8/layout/target3"/>
    <dgm:cxn modelId="{274885E9-B057-4FDE-BDEF-5C0E824A271A}" type="presParOf" srcId="{333A1088-737F-45CB-B68E-254E46348037}" destId="{8BEBB6EC-1DAA-4CAC-8A25-BC0FCBD5DBD5}" srcOrd="14" destOrd="0" presId="urn:microsoft.com/office/officeart/2005/8/layout/target3"/>
    <dgm:cxn modelId="{1A11721E-6F98-41E7-A23B-04045C4FE7B5}" type="presParOf" srcId="{333A1088-737F-45CB-B68E-254E46348037}" destId="{88B5C05E-E0E5-4A8C-81CF-7383477292BB}" srcOrd="15" destOrd="0" presId="urn:microsoft.com/office/officeart/2005/8/layout/target3"/>
    <dgm:cxn modelId="{DD84DE08-0A8C-4E2B-B1A7-44DDD32D55F5}" type="presParOf" srcId="{333A1088-737F-45CB-B68E-254E46348037}" destId="{CAF267F3-21A8-4704-9862-B70CC5B24C14}" srcOrd="16" destOrd="0" presId="urn:microsoft.com/office/officeart/2005/8/layout/target3"/>
    <dgm:cxn modelId="{FD0F3561-0E75-4363-B821-7D6C1F90F91A}" type="presParOf" srcId="{333A1088-737F-45CB-B68E-254E46348037}" destId="{16C00621-F5FA-48A3-B6FB-0BC21C49D18B}" srcOrd="17" destOrd="0" presId="urn:microsoft.com/office/officeart/2005/8/layout/target3"/>
    <dgm:cxn modelId="{13CDA376-51CC-43A4-BB28-D68FA4900018}" type="presParOf" srcId="{333A1088-737F-45CB-B68E-254E46348037}" destId="{AED2198E-93D5-4001-81B4-73124B309672}" srcOrd="18" destOrd="0" presId="urn:microsoft.com/office/officeart/2005/8/layout/target3"/>
    <dgm:cxn modelId="{43CC709B-1745-47B2-8A06-E8380F06E8A9}" type="presParOf" srcId="{333A1088-737F-45CB-B68E-254E46348037}" destId="{2BE915AB-18AA-4053-B92C-3BFC9ED204BB}" srcOrd="19" destOrd="0" presId="urn:microsoft.com/office/officeart/2005/8/layout/target3"/>
    <dgm:cxn modelId="{23FB4463-6545-4245-B514-AB668D3F89F0}" type="presParOf" srcId="{333A1088-737F-45CB-B68E-254E46348037}" destId="{6BB5E863-4638-4E1D-BFDE-399D028AC4ED}" srcOrd="20" destOrd="0" presId="urn:microsoft.com/office/officeart/2005/8/layout/target3"/>
    <dgm:cxn modelId="{E511B6D4-0D10-4AEB-B5EF-3B249F5AA9AF}" type="presParOf" srcId="{333A1088-737F-45CB-B68E-254E46348037}" destId="{5A5FFA88-C948-4069-8E93-59FA12366E83}" srcOrd="21" destOrd="0" presId="urn:microsoft.com/office/officeart/2005/8/layout/target3"/>
    <dgm:cxn modelId="{5EB60369-FD44-46BF-8A70-216DE17A7A42}" type="presParOf" srcId="{333A1088-737F-45CB-B68E-254E46348037}" destId="{890E4F0B-2866-4A3F-A3C7-2A14B1797930}" srcOrd="22" destOrd="0" presId="urn:microsoft.com/office/officeart/2005/8/layout/target3"/>
    <dgm:cxn modelId="{90E5E61F-92F7-445E-86B8-CD2608D5E395}" type="presParOf" srcId="{333A1088-737F-45CB-B68E-254E46348037}" destId="{12913C51-4C62-43F4-919F-686267EF0045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808312" cy="28083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05CE8C-CC26-4C3E-AC11-E15060ECD759}">
      <dsp:nvSpPr>
        <dsp:cNvPr id="0" name=""/>
        <dsp:cNvSpPr/>
      </dsp:nvSpPr>
      <dsp:spPr>
        <a:xfrm>
          <a:off x="1391417" y="0"/>
          <a:ext cx="5220579" cy="28083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ZŠ Týnec nad Labem</a:t>
          </a:r>
          <a:endParaRPr lang="cs-CZ" sz="1400" kern="1200" dirty="0"/>
        </a:p>
      </dsp:txBody>
      <dsp:txXfrm>
        <a:off x="1391417" y="0"/>
        <a:ext cx="5220579" cy="351039"/>
      </dsp:txXfrm>
    </dsp:sp>
    <dsp:sp modelId="{A52A0455-90FF-4808-ABD0-F02540D31D5A}">
      <dsp:nvSpPr>
        <dsp:cNvPr id="0" name=""/>
        <dsp:cNvSpPr/>
      </dsp:nvSpPr>
      <dsp:spPr>
        <a:xfrm>
          <a:off x="245727" y="351039"/>
          <a:ext cx="2316856" cy="231685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40AFEC-043D-4C43-A2F9-D0F5331DF3A3}">
      <dsp:nvSpPr>
        <dsp:cNvPr id="0" name=""/>
        <dsp:cNvSpPr/>
      </dsp:nvSpPr>
      <dsp:spPr>
        <a:xfrm>
          <a:off x="1404156" y="351039"/>
          <a:ext cx="5220579" cy="23168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AUTOR: Mgr. Lenka Štěrbová</a:t>
          </a:r>
          <a:endParaRPr lang="cs-CZ" sz="1400" kern="1200" dirty="0"/>
        </a:p>
      </dsp:txBody>
      <dsp:txXfrm>
        <a:off x="1404156" y="351039"/>
        <a:ext cx="5220579" cy="351039"/>
      </dsp:txXfrm>
    </dsp:sp>
    <dsp:sp modelId="{313FC574-E1CD-4FB4-B054-0B805CE0447D}">
      <dsp:nvSpPr>
        <dsp:cNvPr id="0" name=""/>
        <dsp:cNvSpPr/>
      </dsp:nvSpPr>
      <dsp:spPr>
        <a:xfrm>
          <a:off x="491455" y="702079"/>
          <a:ext cx="1825400" cy="18254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9D679B-A015-4ECF-8348-D1034C574F40}">
      <dsp:nvSpPr>
        <dsp:cNvPr id="0" name=""/>
        <dsp:cNvSpPr/>
      </dsp:nvSpPr>
      <dsp:spPr>
        <a:xfrm>
          <a:off x="1404156" y="702079"/>
          <a:ext cx="5220579" cy="182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 dirty="0" smtClean="0"/>
            <a:t>VY_32_INOVACE_09_Matematika pro 9. ročník_Povrch kužele</a:t>
          </a:r>
          <a:endParaRPr lang="cs-CZ" sz="1400" kern="1200" dirty="0"/>
        </a:p>
      </dsp:txBody>
      <dsp:txXfrm>
        <a:off x="1404156" y="702079"/>
        <a:ext cx="5220579" cy="351037"/>
      </dsp:txXfrm>
    </dsp:sp>
    <dsp:sp modelId="{FFC9F71D-1B4F-4AD9-A4A6-86ADEFC8AF5C}">
      <dsp:nvSpPr>
        <dsp:cNvPr id="0" name=""/>
        <dsp:cNvSpPr/>
      </dsp:nvSpPr>
      <dsp:spPr>
        <a:xfrm>
          <a:off x="737181" y="1053117"/>
          <a:ext cx="1333948" cy="13339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B08C86-7E15-44DC-BE7F-FFB55DD49D12}">
      <dsp:nvSpPr>
        <dsp:cNvPr id="0" name=""/>
        <dsp:cNvSpPr/>
      </dsp:nvSpPr>
      <dsp:spPr>
        <a:xfrm>
          <a:off x="1404156" y="1053117"/>
          <a:ext cx="5220579" cy="13339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Téma:  Povrch kužele</a:t>
          </a:r>
          <a:endParaRPr lang="cs-CZ" sz="1400" kern="1200" dirty="0"/>
        </a:p>
      </dsp:txBody>
      <dsp:txXfrm>
        <a:off x="1404156" y="1053117"/>
        <a:ext cx="5220579" cy="351039"/>
      </dsp:txXfrm>
    </dsp:sp>
    <dsp:sp modelId="{EE85B701-7295-41C0-BA7A-34D3756A2AE6}">
      <dsp:nvSpPr>
        <dsp:cNvPr id="0" name=""/>
        <dsp:cNvSpPr/>
      </dsp:nvSpPr>
      <dsp:spPr>
        <a:xfrm>
          <a:off x="982909" y="1404156"/>
          <a:ext cx="842492" cy="84249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EBB6EC-1DAA-4CAC-8A25-BC0FCBD5DBD5}">
      <dsp:nvSpPr>
        <dsp:cNvPr id="0" name=""/>
        <dsp:cNvSpPr/>
      </dsp:nvSpPr>
      <dsp:spPr>
        <a:xfrm>
          <a:off x="1404156" y="1404156"/>
          <a:ext cx="5220579" cy="8424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CZ.1.07/1.4.00/21.1921</a:t>
          </a:r>
          <a:endParaRPr lang="cs-CZ" sz="1400" kern="1200" dirty="0"/>
        </a:p>
      </dsp:txBody>
      <dsp:txXfrm>
        <a:off x="1404156" y="1404156"/>
        <a:ext cx="5220579" cy="351039"/>
      </dsp:txXfrm>
    </dsp:sp>
    <dsp:sp modelId="{CAF267F3-21A8-4704-9862-B70CC5B24C14}">
      <dsp:nvSpPr>
        <dsp:cNvPr id="0" name=""/>
        <dsp:cNvSpPr/>
      </dsp:nvSpPr>
      <dsp:spPr>
        <a:xfrm>
          <a:off x="1228637" y="1755196"/>
          <a:ext cx="351037" cy="3510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C00621-F5FA-48A3-B6FB-0BC21C49D18B}">
      <dsp:nvSpPr>
        <dsp:cNvPr id="0" name=""/>
        <dsp:cNvSpPr/>
      </dsp:nvSpPr>
      <dsp:spPr>
        <a:xfrm>
          <a:off x="1404156" y="1755196"/>
          <a:ext cx="5220579" cy="3510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Vytvořeno: leden 2012</a:t>
          </a:r>
          <a:endParaRPr lang="cs-CZ" sz="1400" kern="1200" dirty="0"/>
        </a:p>
      </dsp:txBody>
      <dsp:txXfrm>
        <a:off x="1404156" y="1755196"/>
        <a:ext cx="5220579" cy="351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FE4659-7985-49B0-AFB9-855F1780E650}" type="datetimeFigureOut">
              <a:rPr lang="cs-CZ" smtClean="0"/>
              <a:pPr/>
              <a:t>12.5.2012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762595480"/>
              </p:ext>
            </p:extLst>
          </p:nvPr>
        </p:nvGraphicFramePr>
        <p:xfrm>
          <a:off x="2339752" y="908720"/>
          <a:ext cx="662473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43820"/>
            <a:ext cx="5407152" cy="1045464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18862"/>
            <a:ext cx="1865079" cy="25922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196792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sz="28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>
                <a:latin typeface="+mj-lt"/>
              </a:rPr>
              <a:t>Prezentace je určena žákům 9. ročníku ZŠ a je vhodná pro interaktivní tabuli.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>
                <a:latin typeface="+mj-lt"/>
              </a:rPr>
              <a:t>Slouží pro názorný výklad povrchu kužele. 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latin typeface="+mj-lt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 kužele</a:t>
            </a:r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456" y="2348880"/>
            <a:ext cx="8675544" cy="3387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 kužele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76871"/>
            <a:ext cx="8291264" cy="407805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Vypočítej povrch kužele o poloměru 9 cm a délce strany pláště 23 cm. 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r = 9 cm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s = 23 cm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u="sng" dirty="0" smtClean="0">
                <a:latin typeface="+mj-lt"/>
              </a:rPr>
              <a:t>S = ? cm</a:t>
            </a:r>
            <a:r>
              <a:rPr lang="cs-CZ" sz="1800" u="sng" baseline="30000" dirty="0" smtClean="0">
                <a:latin typeface="+mj-lt"/>
              </a:rPr>
              <a:t>2  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u="sng" baseline="300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S = </a:t>
            </a:r>
            <a:r>
              <a:rPr lang="el-GR" sz="1800" dirty="0" smtClean="0">
                <a:latin typeface="+mj-lt"/>
              </a:rPr>
              <a:t>π</a:t>
            </a:r>
            <a:r>
              <a:rPr lang="cs-CZ" sz="1800" dirty="0" smtClean="0">
                <a:latin typeface="+mj-lt"/>
              </a:rPr>
              <a:t> r (r + 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S = 3,14 . 9 (9 + 23)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S = 28,26 . 32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u="dbl" dirty="0" smtClean="0">
                <a:latin typeface="+mj-lt"/>
              </a:rPr>
              <a:t>S = 904,32 cm</a:t>
            </a:r>
            <a:r>
              <a:rPr lang="cs-CZ" sz="1800" u="dbl" baseline="30000" dirty="0" smtClean="0">
                <a:latin typeface="+mj-lt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Povrch kužele je 904,32 cm</a:t>
            </a:r>
            <a:r>
              <a:rPr lang="cs-CZ" sz="1800" baseline="300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cs-CZ" sz="1800" dirty="0" smtClean="0">
                <a:solidFill>
                  <a:prstClr val="black"/>
                </a:solidFill>
                <a:latin typeface="Calibri"/>
              </a:rPr>
              <a:t>. </a:t>
            </a:r>
            <a:endParaRPr lang="cs-CZ" sz="1800" baseline="30000" dirty="0">
              <a:latin typeface="+mj-lt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lvl="0">
              <a:buClr>
                <a:srgbClr val="0BD0D9"/>
              </a:buClr>
            </a:pPr>
            <a:r>
              <a:rPr lang="cs-CZ" dirty="0" smtClean="0">
                <a:solidFill>
                  <a:prstClr val="black"/>
                </a:solidFill>
                <a:latin typeface="Calibri"/>
              </a:rPr>
              <a:t>Odvárko,Oldřich; Kadleček, Jiří. </a:t>
            </a:r>
            <a:r>
              <a:rPr lang="cs-CZ" i="1" dirty="0" smtClean="0">
                <a:solidFill>
                  <a:prstClr val="black"/>
                </a:solidFill>
                <a:latin typeface="Calibri"/>
              </a:rPr>
              <a:t>Matematika pro 9. ročník základní školy: 3. díl.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 1.vydání. Praha: </a:t>
            </a:r>
            <a:r>
              <a:rPr lang="cs-CZ" dirty="0" err="1" smtClean="0">
                <a:solidFill>
                  <a:prstClr val="black"/>
                </a:solidFill>
                <a:latin typeface="Calibri"/>
              </a:rPr>
              <a:t>Prometheus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, 2001. 80 s. ISBN 80 -7196 – 212 -0</a:t>
            </a:r>
          </a:p>
          <a:p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150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Snímek 1</vt:lpstr>
      <vt:lpstr>Anotace </vt:lpstr>
      <vt:lpstr>Povrch kužele</vt:lpstr>
      <vt:lpstr>Povrch kužele</vt:lpstr>
      <vt:lpstr>Zdroje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Štěrbová; Kristýna Krupková</dc:creator>
  <cp:lastModifiedBy>Vlasta</cp:lastModifiedBy>
  <cp:revision>24</cp:revision>
  <dcterms:created xsi:type="dcterms:W3CDTF">2011-06-20T10:40:08Z</dcterms:created>
  <dcterms:modified xsi:type="dcterms:W3CDTF">2012-05-12T20:00:02Z</dcterms:modified>
</cp:coreProperties>
</file>