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media/image1.png" ContentType="image/png"/>
  <Override PartName="/ppt/media/image2.png" ContentType="image/png"/>
  <Override PartName="/ppt/media/image4.jpeg" ContentType="image/jpeg"/>
  <Override PartName="/ppt/media/image3.jpeg" ContentType="image/jpeg"/>
  <Override PartName="/ppt/media/image5.png" ContentType="image/png"/>
  <Override PartName="/ppt/media/image6.png" ContentType="image/png"/>
  <Override PartName="/ppt/media/image7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7F3AB3-0718-4624-B441-E567A8F0AB56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51F6E3-6281-48DB-9319-2AEAFDAE7572}">
      <dgm:prSet custT="1"/>
      <dgm:spPr/>
      <dgm:t>
        <a:bodyPr/>
        <a:lstStyle/>
        <a:p>
          <a:pPr algn="ctr" rtl="0"/>
          <a:r>
            <a:rPr lang="cs-CZ" sz="1300" baseline="0" dirty="0" smtClean="0"/>
            <a:t>VY_32_INOVACE_08_Matematika pro 9. ročník_Kužel – vlastnosti a síť</a:t>
          </a:r>
          <a:endParaRPr lang="cs-CZ" sz="1300" dirty="0"/>
        </a:p>
      </dgm:t>
    </dgm:pt>
    <dgm:pt modelId="{A571E265-742E-411A-ABCF-E39FDBC7528A}" type="parTrans" cxnId="{7BC66EC3-EBD6-4F3A-99ED-9D25F66FFA51}">
      <dgm:prSet/>
      <dgm:spPr/>
      <dgm:t>
        <a:bodyPr/>
        <a:lstStyle/>
        <a:p>
          <a:endParaRPr lang="cs-CZ"/>
        </a:p>
      </dgm:t>
    </dgm:pt>
    <dgm:pt modelId="{E33260FE-399D-481C-B2D6-3B35DD16DC84}" type="sibTrans" cxnId="{7BC66EC3-EBD6-4F3A-99ED-9D25F66FFA51}">
      <dgm:prSet/>
      <dgm:spPr/>
      <dgm:t>
        <a:bodyPr/>
        <a:lstStyle/>
        <a:p>
          <a:endParaRPr lang="cs-CZ"/>
        </a:p>
      </dgm:t>
    </dgm:pt>
    <dgm:pt modelId="{D1D4F407-5343-4D3F-B5B9-D407B03CAEB4}">
      <dgm:prSet custT="1"/>
      <dgm:spPr/>
      <dgm:t>
        <a:bodyPr/>
        <a:lstStyle/>
        <a:p>
          <a:pPr algn="ctr" rtl="0"/>
          <a:r>
            <a:rPr lang="cs-CZ" sz="1300" dirty="0" smtClean="0"/>
            <a:t>ZŠ Týnec nad Labem</a:t>
          </a:r>
          <a:endParaRPr lang="cs-CZ" sz="1300" dirty="0"/>
        </a:p>
      </dgm:t>
    </dgm:pt>
    <dgm:pt modelId="{FB3E2B41-81AD-4068-9354-4B764E7CC2F7}" type="parTrans" cxnId="{14367CC6-B9B1-40CF-BBB3-C17F79391DAE}">
      <dgm:prSet/>
      <dgm:spPr/>
      <dgm:t>
        <a:bodyPr/>
        <a:lstStyle/>
        <a:p>
          <a:endParaRPr lang="cs-CZ"/>
        </a:p>
      </dgm:t>
    </dgm:pt>
    <dgm:pt modelId="{878E4EBE-18EA-43B6-B589-1210E1E4CF6A}" type="sibTrans" cxnId="{14367CC6-B9B1-40CF-BBB3-C17F79391DAE}">
      <dgm:prSet/>
      <dgm:spPr/>
      <dgm:t>
        <a:bodyPr/>
        <a:lstStyle/>
        <a:p>
          <a:endParaRPr lang="cs-CZ"/>
        </a:p>
      </dgm:t>
    </dgm:pt>
    <dgm:pt modelId="{D1B46980-6531-4606-95E6-44980827E919}">
      <dgm:prSet custT="1"/>
      <dgm:spPr/>
      <dgm:t>
        <a:bodyPr/>
        <a:lstStyle/>
        <a:p>
          <a:pPr algn="ctr" rtl="0"/>
          <a:r>
            <a:rPr lang="cs-CZ" sz="1300" dirty="0" smtClean="0"/>
            <a:t>AUTOR: Mgr. Lenka Štěrbová</a:t>
          </a:r>
          <a:endParaRPr lang="cs-CZ" sz="1300" dirty="0"/>
        </a:p>
      </dgm:t>
    </dgm:pt>
    <dgm:pt modelId="{4F7B2CF5-A270-4D61-A510-1C1C5A4DCD3B}" type="parTrans" cxnId="{AB906E97-3CD9-4E05-91AE-864F8E394536}">
      <dgm:prSet/>
      <dgm:spPr/>
      <dgm:t>
        <a:bodyPr/>
        <a:lstStyle/>
        <a:p>
          <a:endParaRPr lang="cs-CZ"/>
        </a:p>
      </dgm:t>
    </dgm:pt>
    <dgm:pt modelId="{CFF69701-2866-4EF5-BFB5-F3F9B72EB817}" type="sibTrans" cxnId="{AB906E97-3CD9-4E05-91AE-864F8E394536}">
      <dgm:prSet/>
      <dgm:spPr/>
      <dgm:t>
        <a:bodyPr/>
        <a:lstStyle/>
        <a:p>
          <a:endParaRPr lang="cs-CZ"/>
        </a:p>
      </dgm:t>
    </dgm:pt>
    <dgm:pt modelId="{D8197B8C-B260-4A16-BDF4-0947B075E274}">
      <dgm:prSet custT="1"/>
      <dgm:spPr/>
      <dgm:t>
        <a:bodyPr/>
        <a:lstStyle/>
        <a:p>
          <a:pPr algn="ctr" rtl="0"/>
          <a:r>
            <a:rPr lang="cs-CZ" sz="1300" dirty="0" smtClean="0"/>
            <a:t>Téma:  Kužel – vlastnosti a síť</a:t>
          </a:r>
          <a:endParaRPr lang="cs-CZ" sz="1300" dirty="0"/>
        </a:p>
      </dgm:t>
    </dgm:pt>
    <dgm:pt modelId="{51C5993D-B262-45E6-B66E-76BC9D6D883D}" type="parTrans" cxnId="{EDF6FE6B-9DBE-4D7B-B8FD-7098875B4EED}">
      <dgm:prSet/>
      <dgm:spPr/>
      <dgm:t>
        <a:bodyPr/>
        <a:lstStyle/>
        <a:p>
          <a:endParaRPr lang="cs-CZ"/>
        </a:p>
      </dgm:t>
    </dgm:pt>
    <dgm:pt modelId="{1AEC7F05-E0FE-459C-BD47-224AC9D7BEE4}" type="sibTrans" cxnId="{EDF6FE6B-9DBE-4D7B-B8FD-7098875B4EED}">
      <dgm:prSet/>
      <dgm:spPr/>
      <dgm:t>
        <a:bodyPr/>
        <a:lstStyle/>
        <a:p>
          <a:endParaRPr lang="cs-CZ"/>
        </a:p>
      </dgm:t>
    </dgm:pt>
    <dgm:pt modelId="{4C35D32F-0EAB-4CD7-82EE-45574DC2A586}">
      <dgm:prSet custT="1"/>
      <dgm:spPr/>
      <dgm:t>
        <a:bodyPr/>
        <a:lstStyle/>
        <a:p>
          <a:pPr algn="ctr" rtl="0"/>
          <a:r>
            <a:rPr lang="cs-CZ" sz="1300" b="0" dirty="0" smtClean="0"/>
            <a:t>CZ.1.07/1.4.00/21.1921</a:t>
          </a:r>
          <a:endParaRPr lang="cs-CZ" sz="1300" dirty="0"/>
        </a:p>
      </dgm:t>
    </dgm:pt>
    <dgm:pt modelId="{A15F02C0-547C-48B3-9D05-E7F145EBF3C4}" type="parTrans" cxnId="{2221FB34-310D-4638-ACAE-9ACC709E4926}">
      <dgm:prSet/>
      <dgm:spPr/>
      <dgm:t>
        <a:bodyPr/>
        <a:lstStyle/>
        <a:p>
          <a:endParaRPr lang="cs-CZ"/>
        </a:p>
      </dgm:t>
    </dgm:pt>
    <dgm:pt modelId="{8C5711BF-38F0-4590-B6BC-B3119A33CA2E}" type="sibTrans" cxnId="{2221FB34-310D-4638-ACAE-9ACC709E4926}">
      <dgm:prSet/>
      <dgm:spPr/>
      <dgm:t>
        <a:bodyPr/>
        <a:lstStyle/>
        <a:p>
          <a:endParaRPr lang="cs-CZ"/>
        </a:p>
      </dgm:t>
    </dgm:pt>
    <dgm:pt modelId="{4B06E500-0C67-40A2-ACB1-52CEF80C9DCC}">
      <dgm:prSet custT="1"/>
      <dgm:spPr/>
      <dgm:t>
        <a:bodyPr/>
        <a:lstStyle/>
        <a:p>
          <a:pPr algn="ctr" rtl="0"/>
          <a:r>
            <a:rPr lang="cs-CZ" sz="1300" dirty="0" smtClean="0"/>
            <a:t>Vytvořeno: leden 2012</a:t>
          </a:r>
          <a:endParaRPr lang="cs-CZ" sz="1300" dirty="0"/>
        </a:p>
      </dgm:t>
    </dgm:pt>
    <dgm:pt modelId="{CD75B9BD-91D4-4F1C-9143-51F6D94AFB8E}" type="parTrans" cxnId="{9D521446-8109-44A2-AECE-5211ADB466F5}">
      <dgm:prSet/>
      <dgm:spPr/>
    </dgm:pt>
    <dgm:pt modelId="{80439ADD-D86C-4308-9D54-5B6E00C7E969}" type="sibTrans" cxnId="{9D521446-8109-44A2-AECE-5211ADB466F5}">
      <dgm:prSet/>
      <dgm:spPr/>
    </dgm:pt>
    <dgm:pt modelId="{333A1088-737F-45CB-B68E-254E46348037}" type="pres">
      <dgm:prSet presAssocID="{757F3AB3-0718-4624-B441-E567A8F0AB5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ABB229-8D3B-4694-996A-96F23CF14429}" type="pres">
      <dgm:prSet presAssocID="{D1D4F407-5343-4D3F-B5B9-D407B03CAEB4}" presName="circle1" presStyleLbl="node1" presStyleIdx="0" presStyleCnt="6"/>
      <dgm:spPr/>
      <dgm:t>
        <a:bodyPr/>
        <a:lstStyle/>
        <a:p>
          <a:endParaRPr lang="cs-CZ"/>
        </a:p>
      </dgm:t>
    </dgm:pt>
    <dgm:pt modelId="{F41139FD-01EE-4571-8B17-4FB00FC51163}" type="pres">
      <dgm:prSet presAssocID="{D1D4F407-5343-4D3F-B5B9-D407B03CAEB4}" presName="space" presStyleCnt="0"/>
      <dgm:spPr/>
      <dgm:t>
        <a:bodyPr/>
        <a:lstStyle/>
        <a:p>
          <a:endParaRPr lang="cs-CZ"/>
        </a:p>
      </dgm:t>
    </dgm:pt>
    <dgm:pt modelId="{D005CE8C-CC26-4C3E-AC11-E15060ECD759}" type="pres">
      <dgm:prSet presAssocID="{D1D4F407-5343-4D3F-B5B9-D407B03CAEB4}" presName="rect1" presStyleLbl="alignAcc1" presStyleIdx="0" presStyleCnt="6" custScaleX="100000" custLinFactNeighborX="-244" custLinFactNeighborY="165"/>
      <dgm:spPr/>
      <dgm:t>
        <a:bodyPr/>
        <a:lstStyle/>
        <a:p>
          <a:endParaRPr lang="cs-CZ"/>
        </a:p>
      </dgm:t>
    </dgm:pt>
    <dgm:pt modelId="{2C702D82-9B77-49B7-9568-BB8EB47C3372}" type="pres">
      <dgm:prSet presAssocID="{D1B46980-6531-4606-95E6-44980827E919}" presName="vertSpace2" presStyleLbl="node1" presStyleIdx="0" presStyleCnt="6"/>
      <dgm:spPr/>
      <dgm:t>
        <a:bodyPr/>
        <a:lstStyle/>
        <a:p>
          <a:endParaRPr lang="cs-CZ"/>
        </a:p>
      </dgm:t>
    </dgm:pt>
    <dgm:pt modelId="{A52A0455-90FF-4808-ABD0-F02540D31D5A}" type="pres">
      <dgm:prSet presAssocID="{D1B46980-6531-4606-95E6-44980827E919}" presName="circle2" presStyleLbl="node1" presStyleIdx="1" presStyleCnt="6"/>
      <dgm:spPr/>
      <dgm:t>
        <a:bodyPr/>
        <a:lstStyle/>
        <a:p>
          <a:endParaRPr lang="cs-CZ"/>
        </a:p>
      </dgm:t>
    </dgm:pt>
    <dgm:pt modelId="{6140AFEC-043D-4C43-A2F9-D0F5331DF3A3}" type="pres">
      <dgm:prSet presAssocID="{D1B46980-6531-4606-95E6-44980827E919}" presName="rect2" presStyleLbl="alignAcc1" presStyleIdx="1" presStyleCnt="6"/>
      <dgm:spPr/>
      <dgm:t>
        <a:bodyPr/>
        <a:lstStyle/>
        <a:p>
          <a:endParaRPr lang="cs-CZ"/>
        </a:p>
      </dgm:t>
    </dgm:pt>
    <dgm:pt modelId="{9358AC05-5D7D-4327-9F80-1AD486AEA664}" type="pres">
      <dgm:prSet presAssocID="{B651F6E3-6281-48DB-9319-2AEAFDAE7572}" presName="vertSpace3" presStyleLbl="node1" presStyleIdx="1" presStyleCnt="6"/>
      <dgm:spPr/>
      <dgm:t>
        <a:bodyPr/>
        <a:lstStyle/>
        <a:p>
          <a:endParaRPr lang="cs-CZ"/>
        </a:p>
      </dgm:t>
    </dgm:pt>
    <dgm:pt modelId="{313FC574-E1CD-4FB4-B054-0B805CE0447D}" type="pres">
      <dgm:prSet presAssocID="{B651F6E3-6281-48DB-9319-2AEAFDAE7572}" presName="circle3" presStyleLbl="node1" presStyleIdx="2" presStyleCnt="6"/>
      <dgm:spPr/>
      <dgm:t>
        <a:bodyPr/>
        <a:lstStyle/>
        <a:p>
          <a:endParaRPr lang="cs-CZ"/>
        </a:p>
      </dgm:t>
    </dgm:pt>
    <dgm:pt modelId="{619D679B-A015-4ECF-8348-D1034C574F40}" type="pres">
      <dgm:prSet presAssocID="{B651F6E3-6281-48DB-9319-2AEAFDAE7572}" presName="rect3" presStyleLbl="alignAcc1" presStyleIdx="2" presStyleCnt="6"/>
      <dgm:spPr/>
      <dgm:t>
        <a:bodyPr/>
        <a:lstStyle/>
        <a:p>
          <a:endParaRPr lang="cs-CZ"/>
        </a:p>
      </dgm:t>
    </dgm:pt>
    <dgm:pt modelId="{322283A8-4A27-4CDA-BAE3-F381106A9174}" type="pres">
      <dgm:prSet presAssocID="{D8197B8C-B260-4A16-BDF4-0947B075E274}" presName="vertSpace4" presStyleLbl="node1" presStyleIdx="2" presStyleCnt="6"/>
      <dgm:spPr/>
      <dgm:t>
        <a:bodyPr/>
        <a:lstStyle/>
        <a:p>
          <a:endParaRPr lang="cs-CZ"/>
        </a:p>
      </dgm:t>
    </dgm:pt>
    <dgm:pt modelId="{FFC9F71D-1B4F-4AD9-A4A6-86ADEFC8AF5C}" type="pres">
      <dgm:prSet presAssocID="{D8197B8C-B260-4A16-BDF4-0947B075E274}" presName="circle4" presStyleLbl="node1" presStyleIdx="3" presStyleCnt="6"/>
      <dgm:spPr/>
      <dgm:t>
        <a:bodyPr/>
        <a:lstStyle/>
        <a:p>
          <a:endParaRPr lang="cs-CZ"/>
        </a:p>
      </dgm:t>
    </dgm:pt>
    <dgm:pt modelId="{25B08C86-7E15-44DC-BE7F-FFB55DD49D12}" type="pres">
      <dgm:prSet presAssocID="{D8197B8C-B260-4A16-BDF4-0947B075E274}" presName="rect4" presStyleLbl="alignAcc1" presStyleIdx="3" presStyleCnt="6"/>
      <dgm:spPr/>
      <dgm:t>
        <a:bodyPr/>
        <a:lstStyle/>
        <a:p>
          <a:endParaRPr lang="cs-CZ"/>
        </a:p>
      </dgm:t>
    </dgm:pt>
    <dgm:pt modelId="{76644BE8-9D7C-4C09-B250-3D10AF48CBB7}" type="pres">
      <dgm:prSet presAssocID="{4C35D32F-0EAB-4CD7-82EE-45574DC2A586}" presName="vertSpace5" presStyleLbl="node1" presStyleIdx="3" presStyleCnt="6"/>
      <dgm:spPr/>
      <dgm:t>
        <a:bodyPr/>
        <a:lstStyle/>
        <a:p>
          <a:endParaRPr lang="cs-CZ"/>
        </a:p>
      </dgm:t>
    </dgm:pt>
    <dgm:pt modelId="{EE85B701-7295-41C0-BA7A-34D3756A2AE6}" type="pres">
      <dgm:prSet presAssocID="{4C35D32F-0EAB-4CD7-82EE-45574DC2A586}" presName="circle5" presStyleLbl="node1" presStyleIdx="4" presStyleCnt="6"/>
      <dgm:spPr/>
      <dgm:t>
        <a:bodyPr/>
        <a:lstStyle/>
        <a:p>
          <a:endParaRPr lang="cs-CZ"/>
        </a:p>
      </dgm:t>
    </dgm:pt>
    <dgm:pt modelId="{8BEBB6EC-1DAA-4CAC-8A25-BC0FCBD5DBD5}" type="pres">
      <dgm:prSet presAssocID="{4C35D32F-0EAB-4CD7-82EE-45574DC2A586}" presName="rect5" presStyleLbl="alignAcc1" presStyleIdx="4" presStyleCnt="6"/>
      <dgm:spPr/>
      <dgm:t>
        <a:bodyPr/>
        <a:lstStyle/>
        <a:p>
          <a:endParaRPr lang="cs-CZ"/>
        </a:p>
      </dgm:t>
    </dgm:pt>
    <dgm:pt modelId="{6222B5C4-CAE1-4D5E-B0EF-496B6B4E7FDB}" type="pres">
      <dgm:prSet presAssocID="{4B06E500-0C67-40A2-ACB1-52CEF80C9DCC}" presName="vertSpace6" presStyleLbl="node1" presStyleIdx="4" presStyleCnt="6"/>
      <dgm:spPr/>
    </dgm:pt>
    <dgm:pt modelId="{94CB3ECA-25F0-4206-857E-7F272B46C592}" type="pres">
      <dgm:prSet presAssocID="{4B06E500-0C67-40A2-ACB1-52CEF80C9DCC}" presName="circle6" presStyleLbl="node1" presStyleIdx="5" presStyleCnt="6"/>
      <dgm:spPr/>
    </dgm:pt>
    <dgm:pt modelId="{1979F0B8-2714-4377-953B-1DD470F2882E}" type="pres">
      <dgm:prSet presAssocID="{4B06E500-0C67-40A2-ACB1-52CEF80C9DCC}" presName="rect6" presStyleLbl="alignAcc1" presStyleIdx="5" presStyleCnt="6"/>
      <dgm:spPr/>
      <dgm:t>
        <a:bodyPr/>
        <a:lstStyle/>
        <a:p>
          <a:endParaRPr lang="cs-CZ"/>
        </a:p>
      </dgm:t>
    </dgm:pt>
    <dgm:pt modelId="{AED2198E-93D5-4001-81B4-73124B309672}" type="pres">
      <dgm:prSet presAssocID="{D1D4F407-5343-4D3F-B5B9-D407B03CAEB4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E915AB-18AA-4053-B92C-3BFC9ED204BB}" type="pres">
      <dgm:prSet presAssocID="{D1B46980-6531-4606-95E6-44980827E919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B5E863-4638-4E1D-BFDE-399D028AC4ED}" type="pres">
      <dgm:prSet presAssocID="{B651F6E3-6281-48DB-9319-2AEAFDAE7572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5FFA88-C948-4069-8E93-59FA12366E83}" type="pres">
      <dgm:prSet presAssocID="{D8197B8C-B260-4A16-BDF4-0947B075E274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0E4F0B-2866-4A3F-A3C7-2A14B1797930}" type="pres">
      <dgm:prSet presAssocID="{4C35D32F-0EAB-4CD7-82EE-45574DC2A586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13B295-1067-4AA6-B7EE-1FC02A37B97E}" type="pres">
      <dgm:prSet presAssocID="{4B06E500-0C67-40A2-ACB1-52CEF80C9DCC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B7A05B0-F93E-41B5-B3BD-CCD5DC9128D1}" type="presOf" srcId="{757F3AB3-0718-4624-B441-E567A8F0AB56}" destId="{333A1088-737F-45CB-B68E-254E46348037}" srcOrd="0" destOrd="0" presId="urn:microsoft.com/office/officeart/2005/8/layout/target3"/>
    <dgm:cxn modelId="{370E1F76-DFA7-481D-A56D-83E8D97526D0}" type="presOf" srcId="{D1D4F407-5343-4D3F-B5B9-D407B03CAEB4}" destId="{AED2198E-93D5-4001-81B4-73124B309672}" srcOrd="1" destOrd="0" presId="urn:microsoft.com/office/officeart/2005/8/layout/target3"/>
    <dgm:cxn modelId="{EDF6FE6B-9DBE-4D7B-B8FD-7098875B4EED}" srcId="{757F3AB3-0718-4624-B441-E567A8F0AB56}" destId="{D8197B8C-B260-4A16-BDF4-0947B075E274}" srcOrd="3" destOrd="0" parTransId="{51C5993D-B262-45E6-B66E-76BC9D6D883D}" sibTransId="{1AEC7F05-E0FE-459C-BD47-224AC9D7BEE4}"/>
    <dgm:cxn modelId="{7780C161-DAD9-4F60-A667-1D81B3ADC70C}" type="presOf" srcId="{D1B46980-6531-4606-95E6-44980827E919}" destId="{6140AFEC-043D-4C43-A2F9-D0F5331DF3A3}" srcOrd="0" destOrd="0" presId="urn:microsoft.com/office/officeart/2005/8/layout/target3"/>
    <dgm:cxn modelId="{CC3A142E-E2ED-4B62-873A-61791CA66A95}" type="presOf" srcId="{4B06E500-0C67-40A2-ACB1-52CEF80C9DCC}" destId="{1979F0B8-2714-4377-953B-1DD470F2882E}" srcOrd="0" destOrd="0" presId="urn:microsoft.com/office/officeart/2005/8/layout/target3"/>
    <dgm:cxn modelId="{2221FB34-310D-4638-ACAE-9ACC709E4926}" srcId="{757F3AB3-0718-4624-B441-E567A8F0AB56}" destId="{4C35D32F-0EAB-4CD7-82EE-45574DC2A586}" srcOrd="4" destOrd="0" parTransId="{A15F02C0-547C-48B3-9D05-E7F145EBF3C4}" sibTransId="{8C5711BF-38F0-4590-B6BC-B3119A33CA2E}"/>
    <dgm:cxn modelId="{FB34F70A-2036-4485-ACEB-C1BD4D5A5E95}" type="presOf" srcId="{D8197B8C-B260-4A16-BDF4-0947B075E274}" destId="{5A5FFA88-C948-4069-8E93-59FA12366E83}" srcOrd="1" destOrd="0" presId="urn:microsoft.com/office/officeart/2005/8/layout/target3"/>
    <dgm:cxn modelId="{AB906E97-3CD9-4E05-91AE-864F8E394536}" srcId="{757F3AB3-0718-4624-B441-E567A8F0AB56}" destId="{D1B46980-6531-4606-95E6-44980827E919}" srcOrd="1" destOrd="0" parTransId="{4F7B2CF5-A270-4D61-A510-1C1C5A4DCD3B}" sibTransId="{CFF69701-2866-4EF5-BFB5-F3F9B72EB817}"/>
    <dgm:cxn modelId="{C336FDF4-C65B-4F9F-8367-399A8B586F30}" type="presOf" srcId="{B651F6E3-6281-48DB-9319-2AEAFDAE7572}" destId="{619D679B-A015-4ECF-8348-D1034C574F40}" srcOrd="0" destOrd="0" presId="urn:microsoft.com/office/officeart/2005/8/layout/target3"/>
    <dgm:cxn modelId="{D0C80F9F-84BE-4E60-999E-DCF2FE3D13A1}" type="presOf" srcId="{B651F6E3-6281-48DB-9319-2AEAFDAE7572}" destId="{6BB5E863-4638-4E1D-BFDE-399D028AC4ED}" srcOrd="1" destOrd="0" presId="urn:microsoft.com/office/officeart/2005/8/layout/target3"/>
    <dgm:cxn modelId="{7BC66EC3-EBD6-4F3A-99ED-9D25F66FFA51}" srcId="{757F3AB3-0718-4624-B441-E567A8F0AB56}" destId="{B651F6E3-6281-48DB-9319-2AEAFDAE7572}" srcOrd="2" destOrd="0" parTransId="{A571E265-742E-411A-ABCF-E39FDBC7528A}" sibTransId="{E33260FE-399D-481C-B2D6-3B35DD16DC84}"/>
    <dgm:cxn modelId="{14367CC6-B9B1-40CF-BBB3-C17F79391DAE}" srcId="{757F3AB3-0718-4624-B441-E567A8F0AB56}" destId="{D1D4F407-5343-4D3F-B5B9-D407B03CAEB4}" srcOrd="0" destOrd="0" parTransId="{FB3E2B41-81AD-4068-9354-4B764E7CC2F7}" sibTransId="{878E4EBE-18EA-43B6-B589-1210E1E4CF6A}"/>
    <dgm:cxn modelId="{AF769983-0882-4D0F-BA01-B4517FB1125E}" type="presOf" srcId="{D1B46980-6531-4606-95E6-44980827E919}" destId="{2BE915AB-18AA-4053-B92C-3BFC9ED204BB}" srcOrd="1" destOrd="0" presId="urn:microsoft.com/office/officeart/2005/8/layout/target3"/>
    <dgm:cxn modelId="{CE4E8A89-933A-4402-8E5A-EDCA36773BF6}" type="presOf" srcId="{4B06E500-0C67-40A2-ACB1-52CEF80C9DCC}" destId="{6313B295-1067-4AA6-B7EE-1FC02A37B97E}" srcOrd="1" destOrd="0" presId="urn:microsoft.com/office/officeart/2005/8/layout/target3"/>
    <dgm:cxn modelId="{9DEA8773-2CEE-4925-97FA-DB806740743D}" type="presOf" srcId="{D8197B8C-B260-4A16-BDF4-0947B075E274}" destId="{25B08C86-7E15-44DC-BE7F-FFB55DD49D12}" srcOrd="0" destOrd="0" presId="urn:microsoft.com/office/officeart/2005/8/layout/target3"/>
    <dgm:cxn modelId="{7BF84B44-8D77-4309-B658-90EA9323895D}" type="presOf" srcId="{D1D4F407-5343-4D3F-B5B9-D407B03CAEB4}" destId="{D005CE8C-CC26-4C3E-AC11-E15060ECD759}" srcOrd="0" destOrd="0" presId="urn:microsoft.com/office/officeart/2005/8/layout/target3"/>
    <dgm:cxn modelId="{9D521446-8109-44A2-AECE-5211ADB466F5}" srcId="{757F3AB3-0718-4624-B441-E567A8F0AB56}" destId="{4B06E500-0C67-40A2-ACB1-52CEF80C9DCC}" srcOrd="5" destOrd="0" parTransId="{CD75B9BD-91D4-4F1C-9143-51F6D94AFB8E}" sibTransId="{80439ADD-D86C-4308-9D54-5B6E00C7E969}"/>
    <dgm:cxn modelId="{F8441908-D9A1-40BE-8B24-473AB4F1AF41}" type="presOf" srcId="{4C35D32F-0EAB-4CD7-82EE-45574DC2A586}" destId="{8BEBB6EC-1DAA-4CAC-8A25-BC0FCBD5DBD5}" srcOrd="0" destOrd="0" presId="urn:microsoft.com/office/officeart/2005/8/layout/target3"/>
    <dgm:cxn modelId="{CF3A664C-8BDF-4D4F-8D82-CB8D387F729C}" type="presOf" srcId="{4C35D32F-0EAB-4CD7-82EE-45574DC2A586}" destId="{890E4F0B-2866-4A3F-A3C7-2A14B1797930}" srcOrd="1" destOrd="0" presId="urn:microsoft.com/office/officeart/2005/8/layout/target3"/>
    <dgm:cxn modelId="{0FB0741D-F457-490A-B833-C2882EB2522F}" type="presParOf" srcId="{333A1088-737F-45CB-B68E-254E46348037}" destId="{F5ABB229-8D3B-4694-996A-96F23CF14429}" srcOrd="0" destOrd="0" presId="urn:microsoft.com/office/officeart/2005/8/layout/target3"/>
    <dgm:cxn modelId="{202EB61D-B27B-4B9A-9444-CD4F3C78D24C}" type="presParOf" srcId="{333A1088-737F-45CB-B68E-254E46348037}" destId="{F41139FD-01EE-4571-8B17-4FB00FC51163}" srcOrd="1" destOrd="0" presId="urn:microsoft.com/office/officeart/2005/8/layout/target3"/>
    <dgm:cxn modelId="{4BDBA793-900D-4D45-82D6-270D34252D5D}" type="presParOf" srcId="{333A1088-737F-45CB-B68E-254E46348037}" destId="{D005CE8C-CC26-4C3E-AC11-E15060ECD759}" srcOrd="2" destOrd="0" presId="urn:microsoft.com/office/officeart/2005/8/layout/target3"/>
    <dgm:cxn modelId="{8CCA728C-3E47-40C4-AC75-36DD1244EC55}" type="presParOf" srcId="{333A1088-737F-45CB-B68E-254E46348037}" destId="{2C702D82-9B77-49B7-9568-BB8EB47C3372}" srcOrd="3" destOrd="0" presId="urn:microsoft.com/office/officeart/2005/8/layout/target3"/>
    <dgm:cxn modelId="{5953FA2A-32F5-4031-BC95-5C74D1E7C8C7}" type="presParOf" srcId="{333A1088-737F-45CB-B68E-254E46348037}" destId="{A52A0455-90FF-4808-ABD0-F02540D31D5A}" srcOrd="4" destOrd="0" presId="urn:microsoft.com/office/officeart/2005/8/layout/target3"/>
    <dgm:cxn modelId="{C79C76DE-2C82-491E-9C59-CD0CBFBA160E}" type="presParOf" srcId="{333A1088-737F-45CB-B68E-254E46348037}" destId="{6140AFEC-043D-4C43-A2F9-D0F5331DF3A3}" srcOrd="5" destOrd="0" presId="urn:microsoft.com/office/officeart/2005/8/layout/target3"/>
    <dgm:cxn modelId="{E800A5A8-D27B-4A6E-9183-663540D4EB50}" type="presParOf" srcId="{333A1088-737F-45CB-B68E-254E46348037}" destId="{9358AC05-5D7D-4327-9F80-1AD486AEA664}" srcOrd="6" destOrd="0" presId="urn:microsoft.com/office/officeart/2005/8/layout/target3"/>
    <dgm:cxn modelId="{12D162BD-48B6-4C13-A045-4BBFD83940BB}" type="presParOf" srcId="{333A1088-737F-45CB-B68E-254E46348037}" destId="{313FC574-E1CD-4FB4-B054-0B805CE0447D}" srcOrd="7" destOrd="0" presId="urn:microsoft.com/office/officeart/2005/8/layout/target3"/>
    <dgm:cxn modelId="{DFAFC5AA-618B-492E-AA53-6FDEA9D43B37}" type="presParOf" srcId="{333A1088-737F-45CB-B68E-254E46348037}" destId="{619D679B-A015-4ECF-8348-D1034C574F40}" srcOrd="8" destOrd="0" presId="urn:microsoft.com/office/officeart/2005/8/layout/target3"/>
    <dgm:cxn modelId="{ED244DE6-85A6-40B1-B654-45E0601B480F}" type="presParOf" srcId="{333A1088-737F-45CB-B68E-254E46348037}" destId="{322283A8-4A27-4CDA-BAE3-F381106A9174}" srcOrd="9" destOrd="0" presId="urn:microsoft.com/office/officeart/2005/8/layout/target3"/>
    <dgm:cxn modelId="{7BF74814-F302-4689-8E46-A09DE6C52CE5}" type="presParOf" srcId="{333A1088-737F-45CB-B68E-254E46348037}" destId="{FFC9F71D-1B4F-4AD9-A4A6-86ADEFC8AF5C}" srcOrd="10" destOrd="0" presId="urn:microsoft.com/office/officeart/2005/8/layout/target3"/>
    <dgm:cxn modelId="{6DF0A950-DBC5-4A5F-B12A-F13F2FE16904}" type="presParOf" srcId="{333A1088-737F-45CB-B68E-254E46348037}" destId="{25B08C86-7E15-44DC-BE7F-FFB55DD49D12}" srcOrd="11" destOrd="0" presId="urn:microsoft.com/office/officeart/2005/8/layout/target3"/>
    <dgm:cxn modelId="{9A3ECE47-5F7C-4474-9051-C57E4A751364}" type="presParOf" srcId="{333A1088-737F-45CB-B68E-254E46348037}" destId="{76644BE8-9D7C-4C09-B250-3D10AF48CBB7}" srcOrd="12" destOrd="0" presId="urn:microsoft.com/office/officeart/2005/8/layout/target3"/>
    <dgm:cxn modelId="{FFE99CC3-9562-41AC-B2DD-A2C62C0FAC0C}" type="presParOf" srcId="{333A1088-737F-45CB-B68E-254E46348037}" destId="{EE85B701-7295-41C0-BA7A-34D3756A2AE6}" srcOrd="13" destOrd="0" presId="urn:microsoft.com/office/officeart/2005/8/layout/target3"/>
    <dgm:cxn modelId="{274885E9-B057-4FDE-BDEF-5C0E824A271A}" type="presParOf" srcId="{333A1088-737F-45CB-B68E-254E46348037}" destId="{8BEBB6EC-1DAA-4CAC-8A25-BC0FCBD5DBD5}" srcOrd="14" destOrd="0" presId="urn:microsoft.com/office/officeart/2005/8/layout/target3"/>
    <dgm:cxn modelId="{49E14ADF-765E-454A-B095-7B220EBC4F30}" type="presParOf" srcId="{333A1088-737F-45CB-B68E-254E46348037}" destId="{6222B5C4-CAE1-4D5E-B0EF-496B6B4E7FDB}" srcOrd="15" destOrd="0" presId="urn:microsoft.com/office/officeart/2005/8/layout/target3"/>
    <dgm:cxn modelId="{68026571-8417-49AE-ABA3-1E8BA3E13789}" type="presParOf" srcId="{333A1088-737F-45CB-B68E-254E46348037}" destId="{94CB3ECA-25F0-4206-857E-7F272B46C592}" srcOrd="16" destOrd="0" presId="urn:microsoft.com/office/officeart/2005/8/layout/target3"/>
    <dgm:cxn modelId="{32E7DBC9-9C85-4837-8DFA-38403846083B}" type="presParOf" srcId="{333A1088-737F-45CB-B68E-254E46348037}" destId="{1979F0B8-2714-4377-953B-1DD470F2882E}" srcOrd="17" destOrd="0" presId="urn:microsoft.com/office/officeart/2005/8/layout/target3"/>
    <dgm:cxn modelId="{13CDA376-51CC-43A4-BB28-D68FA4900018}" type="presParOf" srcId="{333A1088-737F-45CB-B68E-254E46348037}" destId="{AED2198E-93D5-4001-81B4-73124B309672}" srcOrd="18" destOrd="0" presId="urn:microsoft.com/office/officeart/2005/8/layout/target3"/>
    <dgm:cxn modelId="{43CC709B-1745-47B2-8A06-E8380F06E8A9}" type="presParOf" srcId="{333A1088-737F-45CB-B68E-254E46348037}" destId="{2BE915AB-18AA-4053-B92C-3BFC9ED204BB}" srcOrd="19" destOrd="0" presId="urn:microsoft.com/office/officeart/2005/8/layout/target3"/>
    <dgm:cxn modelId="{23FB4463-6545-4245-B514-AB668D3F89F0}" type="presParOf" srcId="{333A1088-737F-45CB-B68E-254E46348037}" destId="{6BB5E863-4638-4E1D-BFDE-399D028AC4ED}" srcOrd="20" destOrd="0" presId="urn:microsoft.com/office/officeart/2005/8/layout/target3"/>
    <dgm:cxn modelId="{E511B6D4-0D10-4AEB-B5EF-3B249F5AA9AF}" type="presParOf" srcId="{333A1088-737F-45CB-B68E-254E46348037}" destId="{5A5FFA88-C948-4069-8E93-59FA12366E83}" srcOrd="21" destOrd="0" presId="urn:microsoft.com/office/officeart/2005/8/layout/target3"/>
    <dgm:cxn modelId="{5EB60369-FD44-46BF-8A70-216DE17A7A42}" type="presParOf" srcId="{333A1088-737F-45CB-B68E-254E46348037}" destId="{890E4F0B-2866-4A3F-A3C7-2A14B1797930}" srcOrd="22" destOrd="0" presId="urn:microsoft.com/office/officeart/2005/8/layout/target3"/>
    <dgm:cxn modelId="{1ECC786D-B23E-4803-83EA-2F77FDE5B5FE}" type="presParOf" srcId="{333A1088-737F-45CB-B68E-254E46348037}" destId="{6313B295-1067-4AA6-B7EE-1FC02A37B97E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ABB229-8D3B-4694-996A-96F23CF14429}">
      <dsp:nvSpPr>
        <dsp:cNvPr id="0" name=""/>
        <dsp:cNvSpPr/>
      </dsp:nvSpPr>
      <dsp:spPr>
        <a:xfrm>
          <a:off x="0" y="0"/>
          <a:ext cx="2808312" cy="280831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05CE8C-CC26-4C3E-AC11-E15060ECD759}">
      <dsp:nvSpPr>
        <dsp:cNvPr id="0" name=""/>
        <dsp:cNvSpPr/>
      </dsp:nvSpPr>
      <dsp:spPr>
        <a:xfrm>
          <a:off x="1391417" y="0"/>
          <a:ext cx="5220579" cy="28083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ZŠ Týnec nad Labem</a:t>
          </a:r>
          <a:endParaRPr lang="cs-CZ" sz="1300" kern="1200" dirty="0"/>
        </a:p>
      </dsp:txBody>
      <dsp:txXfrm>
        <a:off x="1391417" y="0"/>
        <a:ext cx="5220579" cy="351039"/>
      </dsp:txXfrm>
    </dsp:sp>
    <dsp:sp modelId="{A52A0455-90FF-4808-ABD0-F02540D31D5A}">
      <dsp:nvSpPr>
        <dsp:cNvPr id="0" name=""/>
        <dsp:cNvSpPr/>
      </dsp:nvSpPr>
      <dsp:spPr>
        <a:xfrm>
          <a:off x="245727" y="351039"/>
          <a:ext cx="2316856" cy="231685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140AFEC-043D-4C43-A2F9-D0F5331DF3A3}">
      <dsp:nvSpPr>
        <dsp:cNvPr id="0" name=""/>
        <dsp:cNvSpPr/>
      </dsp:nvSpPr>
      <dsp:spPr>
        <a:xfrm>
          <a:off x="1404156" y="351039"/>
          <a:ext cx="5220579" cy="23168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AUTOR: Mgr. Lenka Štěrbová</a:t>
          </a:r>
          <a:endParaRPr lang="cs-CZ" sz="1300" kern="1200" dirty="0"/>
        </a:p>
      </dsp:txBody>
      <dsp:txXfrm>
        <a:off x="1404156" y="351039"/>
        <a:ext cx="5220579" cy="351039"/>
      </dsp:txXfrm>
    </dsp:sp>
    <dsp:sp modelId="{313FC574-E1CD-4FB4-B054-0B805CE0447D}">
      <dsp:nvSpPr>
        <dsp:cNvPr id="0" name=""/>
        <dsp:cNvSpPr/>
      </dsp:nvSpPr>
      <dsp:spPr>
        <a:xfrm>
          <a:off x="491455" y="702079"/>
          <a:ext cx="1825400" cy="18254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19D679B-A015-4ECF-8348-D1034C574F40}">
      <dsp:nvSpPr>
        <dsp:cNvPr id="0" name=""/>
        <dsp:cNvSpPr/>
      </dsp:nvSpPr>
      <dsp:spPr>
        <a:xfrm>
          <a:off x="1404156" y="702079"/>
          <a:ext cx="5220579" cy="1825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baseline="0" dirty="0" smtClean="0"/>
            <a:t>VY_32_INOVACE_08_Matematika pro 9. ročník_Kužel – vlastnosti a síť</a:t>
          </a:r>
          <a:endParaRPr lang="cs-CZ" sz="1300" kern="1200" dirty="0"/>
        </a:p>
      </dsp:txBody>
      <dsp:txXfrm>
        <a:off x="1404156" y="702079"/>
        <a:ext cx="5220579" cy="351037"/>
      </dsp:txXfrm>
    </dsp:sp>
    <dsp:sp modelId="{FFC9F71D-1B4F-4AD9-A4A6-86ADEFC8AF5C}">
      <dsp:nvSpPr>
        <dsp:cNvPr id="0" name=""/>
        <dsp:cNvSpPr/>
      </dsp:nvSpPr>
      <dsp:spPr>
        <a:xfrm>
          <a:off x="737181" y="1053117"/>
          <a:ext cx="1333948" cy="133394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5B08C86-7E15-44DC-BE7F-FFB55DD49D12}">
      <dsp:nvSpPr>
        <dsp:cNvPr id="0" name=""/>
        <dsp:cNvSpPr/>
      </dsp:nvSpPr>
      <dsp:spPr>
        <a:xfrm>
          <a:off x="1404156" y="1053117"/>
          <a:ext cx="5220579" cy="13339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Téma:  Kužel – vlastnosti a síť</a:t>
          </a:r>
          <a:endParaRPr lang="cs-CZ" sz="1300" kern="1200" dirty="0"/>
        </a:p>
      </dsp:txBody>
      <dsp:txXfrm>
        <a:off x="1404156" y="1053117"/>
        <a:ext cx="5220579" cy="351039"/>
      </dsp:txXfrm>
    </dsp:sp>
    <dsp:sp modelId="{EE85B701-7295-41C0-BA7A-34D3756A2AE6}">
      <dsp:nvSpPr>
        <dsp:cNvPr id="0" name=""/>
        <dsp:cNvSpPr/>
      </dsp:nvSpPr>
      <dsp:spPr>
        <a:xfrm>
          <a:off x="982909" y="1404156"/>
          <a:ext cx="842492" cy="84249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EBB6EC-1DAA-4CAC-8A25-BC0FCBD5DBD5}">
      <dsp:nvSpPr>
        <dsp:cNvPr id="0" name=""/>
        <dsp:cNvSpPr/>
      </dsp:nvSpPr>
      <dsp:spPr>
        <a:xfrm>
          <a:off x="1404156" y="1404156"/>
          <a:ext cx="5220579" cy="8424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0" kern="1200" dirty="0" smtClean="0"/>
            <a:t>CZ.1.07/1.4.00/21.1921</a:t>
          </a:r>
          <a:endParaRPr lang="cs-CZ" sz="1300" kern="1200" dirty="0"/>
        </a:p>
      </dsp:txBody>
      <dsp:txXfrm>
        <a:off x="1404156" y="1404156"/>
        <a:ext cx="5220579" cy="351039"/>
      </dsp:txXfrm>
    </dsp:sp>
    <dsp:sp modelId="{94CB3ECA-25F0-4206-857E-7F272B46C592}">
      <dsp:nvSpPr>
        <dsp:cNvPr id="0" name=""/>
        <dsp:cNvSpPr/>
      </dsp:nvSpPr>
      <dsp:spPr>
        <a:xfrm>
          <a:off x="1228637" y="1755196"/>
          <a:ext cx="351037" cy="35103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979F0B8-2714-4377-953B-1DD470F2882E}">
      <dsp:nvSpPr>
        <dsp:cNvPr id="0" name=""/>
        <dsp:cNvSpPr/>
      </dsp:nvSpPr>
      <dsp:spPr>
        <a:xfrm>
          <a:off x="1404156" y="1755196"/>
          <a:ext cx="5220579" cy="3510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Vytvořeno: leden 2012</a:t>
          </a:r>
          <a:endParaRPr lang="cs-CZ" sz="1300" kern="1200" dirty="0"/>
        </a:p>
      </dsp:txBody>
      <dsp:txXfrm>
        <a:off x="1404156" y="1755196"/>
        <a:ext cx="5220579" cy="351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403812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4236480"/>
            <a:ext cx="403812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7200" y="423648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2526480" y="423648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1822680" y="192024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3187800" y="192024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57200" y="423648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body"/>
          </p:nvPr>
        </p:nvSpPr>
        <p:spPr>
          <a:xfrm>
            <a:off x="1822680" y="423648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3187800" y="423648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457200" y="1920240"/>
            <a:ext cx="4038120" cy="4434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403812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423648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920240"/>
            <a:ext cx="4038120" cy="4434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2526480" y="423648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4236480"/>
            <a:ext cx="403812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403812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4236480"/>
            <a:ext cx="403812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57200" y="423648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2526480" y="423648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1822680" y="192024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3187800" y="192024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457200" y="423648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 type="body"/>
          </p:nvPr>
        </p:nvSpPr>
        <p:spPr>
          <a:xfrm>
            <a:off x="1822680" y="423648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 type="body"/>
          </p:nvPr>
        </p:nvSpPr>
        <p:spPr>
          <a:xfrm>
            <a:off x="3187800" y="423648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subTitle"/>
          </p:nvPr>
        </p:nvSpPr>
        <p:spPr>
          <a:xfrm>
            <a:off x="457200" y="1920240"/>
            <a:ext cx="4038120" cy="4434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403812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403812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423648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2526480" y="423648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57200" y="4236480"/>
            <a:ext cx="403812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403812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57200" y="4236480"/>
            <a:ext cx="403812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57200" y="423648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2526480" y="423648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1822680" y="192024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3187800" y="192024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6" name="PlaceHolder 5"/>
          <p:cNvSpPr>
            <a:spLocks noGrp="1"/>
          </p:cNvSpPr>
          <p:nvPr>
            <p:ph type="body"/>
          </p:nvPr>
        </p:nvSpPr>
        <p:spPr>
          <a:xfrm>
            <a:off x="457200" y="423648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7" name="PlaceHolder 6"/>
          <p:cNvSpPr>
            <a:spLocks noGrp="1"/>
          </p:cNvSpPr>
          <p:nvPr>
            <p:ph type="body"/>
          </p:nvPr>
        </p:nvSpPr>
        <p:spPr>
          <a:xfrm>
            <a:off x="1822680" y="423648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8" name="PlaceHolder 7"/>
          <p:cNvSpPr>
            <a:spLocks noGrp="1"/>
          </p:cNvSpPr>
          <p:nvPr>
            <p:ph type="body"/>
          </p:nvPr>
        </p:nvSpPr>
        <p:spPr>
          <a:xfrm>
            <a:off x="3187800" y="4236480"/>
            <a:ext cx="129996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423648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4434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2526480" y="423648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2526480" y="1920240"/>
            <a:ext cx="197028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4236480"/>
            <a:ext cx="4038120" cy="2115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9360" y="-7200"/>
            <a:ext cx="9162720" cy="1041120"/>
          </a:xfrm>
          <a:custGeom>
            <a:avLst/>
            <a:gdLst/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4381560" y="-7200"/>
            <a:ext cx="4762080" cy="637920"/>
          </a:xfrm>
          <a:custGeom>
            <a:avLst/>
            <a:gdLst/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" name="Group 3"/>
          <p:cNvGrpSpPr/>
          <p:nvPr/>
        </p:nvGrpSpPr>
        <p:grpSpPr>
          <a:xfrm>
            <a:off x="-29160" y="-16560"/>
            <a:ext cx="9197640" cy="1086120"/>
            <a:chOff x="-29160" y="-16560"/>
            <a:chExt cx="9197640" cy="1086120"/>
          </a:xfrm>
        </p:grpSpPr>
        <p:sp>
          <p:nvSpPr>
            <p:cNvPr id="3" name="CustomShape 4"/>
            <p:cNvSpPr/>
            <p:nvPr/>
          </p:nvSpPr>
          <p:spPr>
            <a:xfrm rot="21435600">
              <a:off x="-18720" y="201960"/>
              <a:ext cx="9162720" cy="648720"/>
            </a:xfrm>
            <a:custGeom>
              <a:avLst/>
              <a:gdLst/>
              <a:ah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 rot="21435600">
              <a:off x="-14040" y="275400"/>
              <a:ext cx="9175320" cy="529920"/>
            </a:xfrm>
            <a:custGeom>
              <a:avLst/>
              <a:gdLst/>
              <a:ah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533520" y="1371600"/>
            <a:ext cx="7851240" cy="1828440"/>
          </a:xfrm>
          <a:prstGeom prst="rect">
            <a:avLst/>
          </a:prstGeom>
        </p:spPr>
        <p:txBody>
          <a:bodyPr lIns="0" rIns="18360" tIns="0" bIns="0" anchor="b">
            <a:normAutofit/>
          </a:bodyPr>
          <a:p>
            <a:pPr algn="r">
              <a:lnSpc>
                <a:spcPct val="100000"/>
              </a:lnSpc>
            </a:pPr>
            <a:r>
              <a:rPr b="1" lang="cs-CZ" sz="5600" spc="-1" strike="noStrike">
                <a:solidFill>
                  <a:srgbClr val="50e0ea"/>
                </a:solidFill>
                <a:latin typeface="Calibri"/>
              </a:rPr>
              <a:t>Klepnutím lze upravit styl předlohy nadpisů.</a:t>
            </a:r>
            <a:endParaRPr b="0" lang="cs-CZ" sz="5600" spc="-1" strike="noStrike">
              <a:solidFill>
                <a:srgbClr val="ffffff"/>
              </a:solidFill>
              <a:latin typeface="Constantia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fld id="{CACB18D2-4597-4FDE-977C-34F68F6131FE}" type="datetime">
              <a:rPr b="0" lang="cs-CZ" sz="1200" spc="-1" strike="noStrike">
                <a:solidFill>
                  <a:srgbClr val="d1eaed"/>
                </a:solidFill>
                <a:latin typeface="Constantia"/>
              </a:rPr>
              <a:t>2. 5. 2020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C08C3D06-EEDF-425B-B745-340815E46D39}" type="slidenum">
              <a:rPr b="0" lang="cs-CZ" sz="1200" spc="-1" strike="noStrike">
                <a:solidFill>
                  <a:srgbClr val="d1eaed"/>
                </a:solidFill>
                <a:latin typeface="Constanti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9" name="PlaceHolder 1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600" spc="-1" strike="noStrike">
                <a:solidFill>
                  <a:srgbClr val="ffffff"/>
                </a:solidFill>
                <a:latin typeface="Constantia"/>
              </a:rPr>
              <a:t>Klikněte pro úpravu formátu textu osnovy</a:t>
            </a:r>
            <a:endParaRPr b="0" lang="cs-CZ" sz="2600" spc="-1" strike="noStrike">
              <a:solidFill>
                <a:srgbClr val="ffffff"/>
              </a:solidFill>
              <a:latin typeface="Constanti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100" spc="-1" strike="noStrike">
                <a:solidFill>
                  <a:srgbClr val="ffffff"/>
                </a:solidFill>
                <a:latin typeface="Constantia"/>
              </a:rPr>
              <a:t>Druhá úroveň</a:t>
            </a:r>
            <a:endParaRPr b="0" lang="cs-CZ" sz="2100" spc="-1" strike="noStrike">
              <a:solidFill>
                <a:srgbClr val="ffffff"/>
              </a:solidFill>
              <a:latin typeface="Constanti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Constantia"/>
              </a:rPr>
              <a:t>Třetí úroveň</a:t>
            </a:r>
            <a:endParaRPr b="0" lang="cs-CZ" sz="2000" spc="-1" strike="noStrike">
              <a:solidFill>
                <a:srgbClr val="ffffff"/>
              </a:solidFill>
              <a:latin typeface="Constanti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ffffff"/>
                </a:solidFill>
                <a:latin typeface="Constantia"/>
              </a:rPr>
              <a:t>Čtvrtá úroveň osnovy</a:t>
            </a:r>
            <a:endParaRPr b="0" lang="cs-CZ" sz="2000" spc="-1" strike="noStrike">
              <a:solidFill>
                <a:srgbClr val="ffffff"/>
              </a:solidFill>
              <a:latin typeface="Constanti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Constantia"/>
              </a:rPr>
              <a:t>Pátá úroveň osnovy</a:t>
            </a:r>
            <a:endParaRPr b="0" lang="cs-CZ" sz="2000" spc="-1" strike="noStrike">
              <a:solidFill>
                <a:srgbClr val="ffffff"/>
              </a:solidFill>
              <a:latin typeface="Constanti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Constantia"/>
              </a:rPr>
              <a:t>Šestá úroveň</a:t>
            </a:r>
            <a:endParaRPr b="0" lang="cs-CZ" sz="2000" spc="-1" strike="noStrike">
              <a:solidFill>
                <a:srgbClr val="ffffff"/>
              </a:solidFill>
              <a:latin typeface="Constanti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ffffff"/>
                </a:solidFill>
                <a:latin typeface="Constantia"/>
              </a:rPr>
              <a:t>Sedmá úroveň</a:t>
            </a:r>
            <a:endParaRPr b="0" lang="cs-CZ" sz="2000" spc="-1" strike="noStrike">
              <a:solidFill>
                <a:srgbClr val="ffffff"/>
              </a:solidFill>
              <a:latin typeface="Constant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-9360" y="-7200"/>
            <a:ext cx="9162720" cy="1041120"/>
          </a:xfrm>
          <a:custGeom>
            <a:avLst/>
            <a:gdLst/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>
            <a:noFill/>
          </a:ln>
          <a:effectLst>
            <a:outerShdw algn="ctr" blurRad="57150" dir="5400000" dist="38160" rotWithShape="0">
              <a:schemeClr val="accent1">
                <a:hueOff val="0"/>
                <a:satOff val="0"/>
                <a:lumOff val="0"/>
                <a:alphaOff val="0"/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dir="t" rig="flat"/>
          </a:scene3d>
          <a:sp3d prstMaterial="dkEdge">
            <a:bevelT w="8200" h="38100"/>
          </a:sp3d>
        </p:spPr>
        <p:style>
          <a:lnRef idx="1"/>
          <a:fillRef idx="0"/>
          <a:effectRef idx="0"/>
          <a:fontRef idx="minor"/>
        </p:style>
      </p:sp>
      <p:sp>
        <p:nvSpPr>
          <p:cNvPr id="47" name="CustomShape 2"/>
          <p:cNvSpPr/>
          <p:nvPr/>
        </p:nvSpPr>
        <p:spPr>
          <a:xfrm>
            <a:off x="4381560" y="-7200"/>
            <a:ext cx="4762080" cy="637920"/>
          </a:xfrm>
          <a:custGeom>
            <a:avLst/>
            <a:gdLst/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48" name="Group 3"/>
          <p:cNvGrpSpPr/>
          <p:nvPr/>
        </p:nvGrpSpPr>
        <p:grpSpPr>
          <a:xfrm>
            <a:off x="-29160" y="-16560"/>
            <a:ext cx="9197640" cy="1086120"/>
            <a:chOff x="-29160" y="-16560"/>
            <a:chExt cx="9197640" cy="1086120"/>
          </a:xfrm>
        </p:grpSpPr>
        <p:sp>
          <p:nvSpPr>
            <p:cNvPr id="49" name="CustomShape 4"/>
            <p:cNvSpPr/>
            <p:nvPr/>
          </p:nvSpPr>
          <p:spPr>
            <a:xfrm rot="21435600">
              <a:off x="-18720" y="201960"/>
              <a:ext cx="9162720" cy="648720"/>
            </a:xfrm>
            <a:custGeom>
              <a:avLst/>
              <a:gdLst/>
              <a:ah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5"/>
            <p:cNvSpPr/>
            <p:nvPr/>
          </p:nvSpPr>
          <p:spPr>
            <a:xfrm rot="21435600">
              <a:off x="-14040" y="275400"/>
              <a:ext cx="9175320" cy="529920"/>
            </a:xfrm>
            <a:custGeom>
              <a:avLst/>
              <a:gdLst/>
              <a:ah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1" name="PlaceHolder 6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45000" bIns="0" anchor="b">
            <a:noAutofit/>
          </a:bodyPr>
          <a:p>
            <a:pPr>
              <a:lnSpc>
                <a:spcPct val="100000"/>
              </a:lnSpc>
            </a:pPr>
            <a:r>
              <a:rPr b="0" lang="cs-CZ" sz="5000" spc="-1" strike="noStrike">
                <a:solidFill>
                  <a:srgbClr val="04617b"/>
                </a:solidFill>
                <a:latin typeface="Calibri"/>
              </a:rPr>
              <a:t>Klepnutím lze upravit styl předlohy nadpisů.</a:t>
            </a:r>
            <a:endParaRPr b="0" lang="cs-CZ" sz="50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Constantia"/>
              </a:rPr>
              <a:t>Klepnutím lze upravit styly předlohy textu.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lvl="1" marL="640080" indent="-246600">
              <a:lnSpc>
                <a:spcPct val="100000"/>
              </a:lnSpc>
              <a:spcBef>
                <a:spcPts val="479"/>
              </a:spcBef>
              <a:buClr>
                <a:srgbClr val="0f6fc6"/>
              </a:buClr>
              <a:buSzPct val="85000"/>
              <a:buFont typeface="Wingdings 2" charset="2"/>
              <a:buChar char=""/>
            </a:pPr>
            <a:r>
              <a:rPr b="0" lang="cs-CZ" sz="2400" spc="-1" strike="noStrike">
                <a:solidFill>
                  <a:srgbClr val="000000"/>
                </a:solidFill>
                <a:latin typeface="Constantia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600">
              <a:lnSpc>
                <a:spcPct val="100000"/>
              </a:lnSpc>
              <a:spcBef>
                <a:spcPts val="420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cs-CZ" sz="2100" spc="-1" strike="noStrike">
                <a:solidFill>
                  <a:srgbClr val="000000"/>
                </a:solidFill>
                <a:latin typeface="Constantia"/>
              </a:rPr>
              <a:t>Třetí úroveň</a:t>
            </a:r>
            <a:endParaRPr b="0" lang="cs-CZ" sz="2100" spc="-1" strike="noStrike">
              <a:solidFill>
                <a:srgbClr val="000000"/>
              </a:solidFill>
              <a:latin typeface="Constantia"/>
            </a:endParaRPr>
          </a:p>
          <a:p>
            <a:pPr lvl="3" marL="1188720" indent="-20988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65000"/>
              <a:buFont typeface="Wingdings 2" charset="2"/>
              <a:buChar char=""/>
            </a:pPr>
            <a:r>
              <a:rPr b="0" lang="cs-CZ" sz="2000" spc="-1" strike="noStrike">
                <a:solidFill>
                  <a:srgbClr val="000000"/>
                </a:solidFill>
                <a:latin typeface="Constantia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lvl="4" marL="1463040" indent="-209880">
              <a:lnSpc>
                <a:spcPct val="100000"/>
              </a:lnSpc>
              <a:spcBef>
                <a:spcPts val="400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cs-CZ" sz="2000" spc="-1" strike="noStrike">
                <a:solidFill>
                  <a:srgbClr val="000000"/>
                </a:solidFill>
                <a:latin typeface="Constantia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3" name="PlaceHolder 8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fld id="{5F276604-3F45-40E6-884B-6893F4139C90}" type="datetime">
              <a:rPr b="0" lang="cs-CZ" sz="1200" spc="-1" strike="noStrike">
                <a:solidFill>
                  <a:srgbClr val="035c75"/>
                </a:solidFill>
                <a:latin typeface="Constantia"/>
              </a:rPr>
              <a:t>2. 5. 2020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54" name="PlaceHolder 9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55" name="PlaceHolder 10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8C9E48CC-1C06-446A-ABF8-3D6237938F71}" type="slidenum">
              <a:rPr b="0" lang="cs-CZ" sz="1200" spc="-1" strike="noStrike">
                <a:solidFill>
                  <a:srgbClr val="035c75"/>
                </a:solidFill>
                <a:latin typeface="Constanti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-9360" y="-7200"/>
            <a:ext cx="9162720" cy="1041120"/>
          </a:xfrm>
          <a:custGeom>
            <a:avLst/>
            <a:gdLst/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2"/>
          <p:cNvSpPr/>
          <p:nvPr/>
        </p:nvSpPr>
        <p:spPr>
          <a:xfrm>
            <a:off x="4381560" y="-7200"/>
            <a:ext cx="4762080" cy="637920"/>
          </a:xfrm>
          <a:custGeom>
            <a:avLst/>
            <a:gdLst/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94" name="Group 3"/>
          <p:cNvGrpSpPr/>
          <p:nvPr/>
        </p:nvGrpSpPr>
        <p:grpSpPr>
          <a:xfrm>
            <a:off x="-29160" y="-16560"/>
            <a:ext cx="9197640" cy="1086120"/>
            <a:chOff x="-29160" y="-16560"/>
            <a:chExt cx="9197640" cy="1086120"/>
          </a:xfrm>
        </p:grpSpPr>
        <p:sp>
          <p:nvSpPr>
            <p:cNvPr id="95" name="CustomShape 4"/>
            <p:cNvSpPr/>
            <p:nvPr/>
          </p:nvSpPr>
          <p:spPr>
            <a:xfrm rot="21435600">
              <a:off x="-18720" y="201960"/>
              <a:ext cx="9162720" cy="648720"/>
            </a:xfrm>
            <a:custGeom>
              <a:avLst/>
              <a:gdLst/>
              <a:ah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" name="CustomShape 5"/>
            <p:cNvSpPr/>
            <p:nvPr/>
          </p:nvSpPr>
          <p:spPr>
            <a:xfrm rot="21435600">
              <a:off x="-14040" y="275400"/>
              <a:ext cx="9175320" cy="529920"/>
            </a:xfrm>
            <a:custGeom>
              <a:avLst/>
              <a:gdLst/>
              <a:ah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7" name="PlaceHolder 6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rIns="0" tIns="45000" bIns="0" anchor="b">
            <a:noAutofit/>
          </a:bodyPr>
          <a:p>
            <a:pPr>
              <a:lnSpc>
                <a:spcPct val="100000"/>
              </a:lnSpc>
            </a:pPr>
            <a:r>
              <a:rPr b="0" lang="cs-CZ" sz="5000" spc="-1" strike="noStrike">
                <a:solidFill>
                  <a:srgbClr val="04617b"/>
                </a:solidFill>
                <a:latin typeface="Calibri"/>
              </a:rPr>
              <a:t>Klepnutím lze upravit styl předlohy nadpisů.</a:t>
            </a:r>
            <a:endParaRPr b="0" lang="cs-CZ" sz="50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8" name="PlaceHolder 7"/>
          <p:cNvSpPr>
            <a:spLocks noGrp="1"/>
          </p:cNvSpPr>
          <p:nvPr>
            <p:ph type="body"/>
          </p:nvPr>
        </p:nvSpPr>
        <p:spPr>
          <a:xfrm>
            <a:off x="457200" y="1920240"/>
            <a:ext cx="4038120" cy="443448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Constantia"/>
              </a:rPr>
              <a:t>Klepnutím lze upravit styly předlohy textu.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lvl="1" marL="640080" indent="-246600">
              <a:lnSpc>
                <a:spcPct val="100000"/>
              </a:lnSpc>
              <a:spcBef>
                <a:spcPts val="479"/>
              </a:spcBef>
              <a:buClr>
                <a:srgbClr val="0f6fc6"/>
              </a:buClr>
              <a:buSzPct val="85000"/>
              <a:buFont typeface="Wingdings 2" charset="2"/>
              <a:buChar char=""/>
            </a:pPr>
            <a:r>
              <a:rPr b="0" lang="cs-CZ" sz="2400" spc="-1" strike="noStrike">
                <a:solidFill>
                  <a:srgbClr val="000000"/>
                </a:solidFill>
                <a:latin typeface="Constantia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600">
              <a:lnSpc>
                <a:spcPct val="100000"/>
              </a:lnSpc>
              <a:spcBef>
                <a:spcPts val="400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cs-CZ" sz="2000" spc="-1" strike="noStrike">
                <a:solidFill>
                  <a:srgbClr val="000000"/>
                </a:solidFill>
                <a:latin typeface="Constantia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lvl="3" marL="1188720" indent="-209880">
              <a:lnSpc>
                <a:spcPct val="100000"/>
              </a:lnSpc>
              <a:spcBef>
                <a:spcPts val="360"/>
              </a:spcBef>
              <a:buClr>
                <a:srgbClr val="0bd0d9"/>
              </a:buClr>
              <a:buSzPct val="65000"/>
              <a:buFont typeface="Wingdings 2" charset="2"/>
              <a:buChar char=""/>
            </a:pPr>
            <a:r>
              <a:rPr b="0" lang="cs-CZ" sz="1800" spc="-1" strike="noStrike">
                <a:solidFill>
                  <a:srgbClr val="000000"/>
                </a:solidFill>
                <a:latin typeface="Constantia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  <a:p>
            <a:pPr lvl="4" marL="1463040" indent="-209880">
              <a:lnSpc>
                <a:spcPct val="100000"/>
              </a:lnSpc>
              <a:spcBef>
                <a:spcPts val="360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cs-CZ" sz="1800" spc="-1" strike="noStrike">
                <a:solidFill>
                  <a:srgbClr val="000000"/>
                </a:solidFill>
                <a:latin typeface="Constantia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9" name="PlaceHolder 8"/>
          <p:cNvSpPr>
            <a:spLocks noGrp="1"/>
          </p:cNvSpPr>
          <p:nvPr>
            <p:ph type="body"/>
          </p:nvPr>
        </p:nvSpPr>
        <p:spPr>
          <a:xfrm>
            <a:off x="4648320" y="1920240"/>
            <a:ext cx="4038120" cy="443448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600" spc="-1" strike="noStrike">
                <a:solidFill>
                  <a:srgbClr val="000000"/>
                </a:solidFill>
                <a:latin typeface="Constantia"/>
              </a:rPr>
              <a:t>Klepnutím lze upravit styly předlohy textu.</a:t>
            </a:r>
            <a:endParaRPr b="0" lang="cs-CZ" sz="2600" spc="-1" strike="noStrike">
              <a:solidFill>
                <a:srgbClr val="000000"/>
              </a:solidFill>
              <a:latin typeface="Constantia"/>
            </a:endParaRPr>
          </a:p>
          <a:p>
            <a:pPr lvl="1" marL="640080" indent="-246600">
              <a:lnSpc>
                <a:spcPct val="100000"/>
              </a:lnSpc>
              <a:spcBef>
                <a:spcPts val="479"/>
              </a:spcBef>
              <a:buClr>
                <a:srgbClr val="0f6fc6"/>
              </a:buClr>
              <a:buSzPct val="85000"/>
              <a:buFont typeface="Wingdings 2" charset="2"/>
              <a:buChar char=""/>
            </a:pPr>
            <a:r>
              <a:rPr b="0" lang="cs-CZ" sz="2400" spc="-1" strike="noStrike">
                <a:solidFill>
                  <a:srgbClr val="000000"/>
                </a:solidFill>
                <a:latin typeface="Constantia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600">
              <a:lnSpc>
                <a:spcPct val="100000"/>
              </a:lnSpc>
              <a:spcBef>
                <a:spcPts val="400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cs-CZ" sz="2000" spc="-1" strike="noStrike">
                <a:solidFill>
                  <a:srgbClr val="000000"/>
                </a:solidFill>
                <a:latin typeface="Constantia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onstantia"/>
            </a:endParaRPr>
          </a:p>
          <a:p>
            <a:pPr lvl="3" marL="1188720" indent="-209880">
              <a:lnSpc>
                <a:spcPct val="100000"/>
              </a:lnSpc>
              <a:spcBef>
                <a:spcPts val="360"/>
              </a:spcBef>
              <a:buClr>
                <a:srgbClr val="0bd0d9"/>
              </a:buClr>
              <a:buSzPct val="65000"/>
              <a:buFont typeface="Wingdings 2" charset="2"/>
              <a:buChar char=""/>
            </a:pPr>
            <a:r>
              <a:rPr b="0" lang="cs-CZ" sz="1800" spc="-1" strike="noStrike">
                <a:solidFill>
                  <a:srgbClr val="000000"/>
                </a:solidFill>
                <a:latin typeface="Constantia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  <a:p>
            <a:pPr lvl="4" marL="1463040" indent="-209880">
              <a:lnSpc>
                <a:spcPct val="100000"/>
              </a:lnSpc>
              <a:spcBef>
                <a:spcPts val="360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cs-CZ" sz="1800" spc="-1" strike="noStrike">
                <a:solidFill>
                  <a:srgbClr val="000000"/>
                </a:solidFill>
                <a:latin typeface="Constantia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0" name="PlaceHolder 9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fld id="{FE1B3E74-9BE2-479B-98BE-2BDF0A7EF7A7}" type="datetime">
              <a:rPr b="0" lang="cs-CZ" sz="1200" spc="-1" strike="noStrike">
                <a:solidFill>
                  <a:srgbClr val="035c75"/>
                </a:solidFill>
                <a:latin typeface="Constantia"/>
              </a:rPr>
              <a:t>2. 5. 2020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01" name="PlaceHolder 10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02" name="PlaceHolder 11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8DFC76DA-E0A8-4D92-B06A-0C3A26CF6088}" type="slidenum">
              <a:rPr b="0" lang="cs-CZ" sz="1200" spc="-1" strike="noStrike">
                <a:solidFill>
                  <a:srgbClr val="035c75"/>
                </a:solidFill>
                <a:latin typeface="Constanti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image" Target="../media/image3.jpeg"/><Relationship Id="rId7" Type="http://schemas.openxmlformats.org/officeDocument/2006/relationships/image" Target="../media/image4.jpeg"/><Relationship Id="rId8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8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2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1068466422"/>
              </p:ext>
            </p:extLst>
          </p:nvPr>
        </p:nvGraphicFramePr>
        <p:xfrm>
          <a:off x="2339640" y="908640"/>
          <a:ext cx="6624360" cy="280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39" name="TextShape 1"/>
          <p:cNvSpPr txBox="1"/>
          <p:nvPr/>
        </p:nvSpPr>
        <p:spPr>
          <a:xfrm>
            <a:off x="533520" y="3228480"/>
            <a:ext cx="7854480" cy="1752120"/>
          </a:xfrm>
          <a:prstGeom prst="rect">
            <a:avLst/>
          </a:prstGeom>
          <a:noFill/>
          <a:ln>
            <a:noFill/>
          </a:ln>
        </p:spPr>
        <p:txBody>
          <a:bodyPr lIns="0" rIns="18360" tIns="45000" bIns="45000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  <p:pic>
        <p:nvPicPr>
          <p:cNvPr id="140" name="Obrázek 4" descr=""/>
          <p:cNvPicPr/>
          <p:nvPr/>
        </p:nvPicPr>
        <p:blipFill>
          <a:blip r:embed="rId6"/>
          <a:stretch/>
        </p:blipFill>
        <p:spPr>
          <a:xfrm>
            <a:off x="1979640" y="4743720"/>
            <a:ext cx="5406840" cy="1045080"/>
          </a:xfrm>
          <a:prstGeom prst="rect">
            <a:avLst/>
          </a:prstGeom>
          <a:ln>
            <a:noFill/>
          </a:ln>
        </p:spPr>
      </p:pic>
      <p:pic>
        <p:nvPicPr>
          <p:cNvPr id="141" name="Obrázek 1" descr=""/>
          <p:cNvPicPr/>
          <p:nvPr/>
        </p:nvPicPr>
        <p:blipFill>
          <a:blip r:embed="rId7"/>
          <a:stretch/>
        </p:blipFill>
        <p:spPr>
          <a:xfrm>
            <a:off x="467640" y="918720"/>
            <a:ext cx="1864800" cy="2592000"/>
          </a:xfrm>
          <a:prstGeom prst="rect">
            <a:avLst/>
          </a:prstGeom>
          <a:ln>
            <a:noFill/>
          </a:ln>
        </p:spPr>
      </p:pic>
    </p:spTree>
  </p:cSld>
  <p:transition>
    <p:wipe dir="r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Autofit/>
          </a:bodyPr>
          <a:p>
            <a:pPr>
              <a:lnSpc>
                <a:spcPct val="100000"/>
              </a:lnSpc>
            </a:pPr>
            <a:r>
              <a:rPr b="0" lang="cs-CZ" sz="5000" spc="-1" strike="noStrike">
                <a:solidFill>
                  <a:srgbClr val="04617b"/>
                </a:solidFill>
                <a:latin typeface="Calibri"/>
              </a:rPr>
              <a:t>Vlastnosti kužele</a:t>
            </a:r>
            <a:endParaRPr b="0" lang="cs-CZ" sz="5000" spc="-1" strike="noStrike">
              <a:solidFill>
                <a:srgbClr val="000000"/>
              </a:solidFill>
              <a:latin typeface="Constantia"/>
            </a:endParaRPr>
          </a:p>
        </p:txBody>
      </p:sp>
      <p:pic>
        <p:nvPicPr>
          <p:cNvPr id="143" name="Picture 2" descr=""/>
          <p:cNvPicPr/>
          <p:nvPr/>
        </p:nvPicPr>
        <p:blipFill>
          <a:blip r:embed="rId1"/>
          <a:stretch/>
        </p:blipFill>
        <p:spPr>
          <a:xfrm>
            <a:off x="1331640" y="2133000"/>
            <a:ext cx="5040360" cy="2345760"/>
          </a:xfrm>
          <a:prstGeom prst="rect">
            <a:avLst/>
          </a:prstGeom>
          <a:ln w="9360">
            <a:noFill/>
          </a:ln>
        </p:spPr>
      </p:pic>
      <p:sp>
        <p:nvSpPr>
          <p:cNvPr id="144" name="TextShape 2"/>
          <p:cNvSpPr txBox="1"/>
          <p:nvPr/>
        </p:nvSpPr>
        <p:spPr>
          <a:xfrm>
            <a:off x="683640" y="4509000"/>
            <a:ext cx="8002800" cy="151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400" spc="-1" strike="noStrike">
                <a:solidFill>
                  <a:srgbClr val="000000"/>
                </a:solidFill>
                <a:latin typeface="Constantia"/>
              </a:rPr>
              <a:t>Podstavou kužele je kruh. 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400" spc="-1" strike="noStrike">
                <a:solidFill>
                  <a:srgbClr val="000000"/>
                </a:solidFill>
                <a:latin typeface="Constantia"/>
              </a:rPr>
              <a:t>Výška kužele je vzdálenost jeho vrcholu od středu podstavy. 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cs-CZ" sz="2400" spc="-1" strike="noStrike">
                <a:solidFill>
                  <a:srgbClr val="000000"/>
                </a:solidFill>
                <a:latin typeface="Constantia"/>
              </a:rPr>
              <a:t>Poloměr kužele je poloměr kužele podstavy. </a:t>
            </a:r>
            <a:endParaRPr b="0" lang="cs-CZ" sz="24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p:transition>
    <p:wipe dir="r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tIns="45000" bIns="0" anchor="b">
            <a:normAutofit/>
          </a:bodyPr>
          <a:p>
            <a:pPr>
              <a:lnSpc>
                <a:spcPct val="100000"/>
              </a:lnSpc>
            </a:pPr>
            <a:r>
              <a:rPr b="0" lang="cs-CZ" sz="5000" spc="-1" strike="noStrike">
                <a:solidFill>
                  <a:srgbClr val="04617b"/>
                </a:solidFill>
                <a:latin typeface="Calibri"/>
              </a:rPr>
              <a:t>Síť kužele </a:t>
            </a:r>
            <a:endParaRPr b="0" lang="cs-CZ" sz="50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467640" y="4941000"/>
            <a:ext cx="7992360" cy="1439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Constantia"/>
              </a:rPr>
              <a:t>s … délka strany kužele</a:t>
            </a:r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Constantia"/>
              </a:rPr>
              <a:t>r … poloměr kužele</a:t>
            </a:r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Constantia"/>
              </a:rPr>
              <a:t>Poloměr rozvinutého pláště se rovná délce strany kužele. </a:t>
            </a:r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  <a:p>
            <a:pPr marL="274320" indent="-273960">
              <a:lnSpc>
                <a:spcPct val="10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Constantia"/>
              </a:rPr>
              <a:t>Délka oblouku kružnice na rozvinutém plášti se rovná obvodu podstavy kužele.</a:t>
            </a:r>
            <a:endParaRPr b="0" lang="cs-CZ" sz="1800" spc="-1" strike="noStrike">
              <a:solidFill>
                <a:srgbClr val="000000"/>
              </a:solidFill>
              <a:latin typeface="Constantia"/>
            </a:endParaRPr>
          </a:p>
        </p:txBody>
      </p:sp>
      <p:pic>
        <p:nvPicPr>
          <p:cNvPr id="147" name="Picture 2" descr=""/>
          <p:cNvPicPr/>
          <p:nvPr/>
        </p:nvPicPr>
        <p:blipFill>
          <a:blip r:embed="rId1"/>
          <a:stretch/>
        </p:blipFill>
        <p:spPr>
          <a:xfrm>
            <a:off x="4572000" y="2133000"/>
            <a:ext cx="4038120" cy="2603880"/>
          </a:xfrm>
          <a:prstGeom prst="rect">
            <a:avLst/>
          </a:prstGeom>
          <a:ln w="9360">
            <a:noFill/>
          </a:ln>
        </p:spPr>
      </p:pic>
      <p:pic>
        <p:nvPicPr>
          <p:cNvPr id="148" name="Picture 4" descr=""/>
          <p:cNvPicPr/>
          <p:nvPr/>
        </p:nvPicPr>
        <p:blipFill>
          <a:blip r:embed="rId2"/>
          <a:stretch/>
        </p:blipFill>
        <p:spPr>
          <a:xfrm>
            <a:off x="539640" y="2205000"/>
            <a:ext cx="3805200" cy="2592000"/>
          </a:xfrm>
          <a:prstGeom prst="rect">
            <a:avLst/>
          </a:prstGeom>
          <a:ln w="9360">
            <a:noFill/>
          </a:ln>
        </p:spPr>
      </p:pic>
    </p:spTree>
  </p:cSld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135</TotalTime>
  <Application>LibreOffice/6.3.4.2$Windows_X86_64 LibreOffice_project/60da17e045e08f1793c57c00ba83cdfce946d0aa</Application>
  <Words>168</Words>
  <Paragraphs>24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2011-06-20T10:40:08Z</dcterms:created>
  <dc:creator>Lenka Štěrbová; Kristýna Krupková</dc:creator>
  <dc:description/>
  <dc:language>cs-CZ</dc:language>
  <cp:lastModifiedBy/>
  <dcterms:modified xsi:type="dcterms:W3CDTF">2020-05-02T10:12:58Z</dcterms:modified>
  <cp:revision>25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6</vt:i4>
  </property>
</Properties>
</file>